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gar Haliloğlu Aksoy" userId="f45b9582c771559e" providerId="LiveId" clId="{44FCF920-0016-4CE8-B9E1-A81C4CC40A23}"/>
    <pc:docChg chg="undo custSel addSld delSld modSld sldOrd">
      <pc:chgData name="Nigar Haliloğlu Aksoy" userId="f45b9582c771559e" providerId="LiveId" clId="{44FCF920-0016-4CE8-B9E1-A81C4CC40A23}" dt="2022-05-19T16:55:23.327" v="1076" actId="1076"/>
      <pc:docMkLst>
        <pc:docMk/>
      </pc:docMkLst>
      <pc:sldChg chg="addSp modSp new mod">
        <pc:chgData name="Nigar Haliloğlu Aksoy" userId="f45b9582c771559e" providerId="LiveId" clId="{44FCF920-0016-4CE8-B9E1-A81C4CC40A23}" dt="2022-05-19T15:52:11.554" v="70" actId="20577"/>
        <pc:sldMkLst>
          <pc:docMk/>
          <pc:sldMk cId="1383290720" sldId="256"/>
        </pc:sldMkLst>
        <pc:spChg chg="add mod">
          <ac:chgData name="Nigar Haliloğlu Aksoy" userId="f45b9582c771559e" providerId="LiveId" clId="{44FCF920-0016-4CE8-B9E1-A81C4CC40A23}" dt="2022-05-19T15:51:15.613" v="29" actId="20577"/>
          <ac:spMkLst>
            <pc:docMk/>
            <pc:sldMk cId="1383290720" sldId="256"/>
            <ac:spMk id="5" creationId="{0F7CD689-C8D2-AF0C-1174-BF3168F2CE35}"/>
          </ac:spMkLst>
        </pc:spChg>
        <pc:spChg chg="add mod">
          <ac:chgData name="Nigar Haliloğlu Aksoy" userId="f45b9582c771559e" providerId="LiveId" clId="{44FCF920-0016-4CE8-B9E1-A81C4CC40A23}" dt="2022-05-19T15:52:11.554" v="70" actId="20577"/>
          <ac:spMkLst>
            <pc:docMk/>
            <pc:sldMk cId="1383290720" sldId="256"/>
            <ac:spMk id="6" creationId="{5D51DF27-32BA-AA0E-C568-199F378E3C53}"/>
          </ac:spMkLst>
        </pc:spChg>
        <pc:picChg chg="add mod">
          <ac:chgData name="Nigar Haliloğlu Aksoy" userId="f45b9582c771559e" providerId="LiveId" clId="{44FCF920-0016-4CE8-B9E1-A81C4CC40A23}" dt="2022-05-19T15:51:58.744" v="58" actId="1076"/>
          <ac:picMkLst>
            <pc:docMk/>
            <pc:sldMk cId="1383290720" sldId="256"/>
            <ac:picMk id="4" creationId="{D0ED88EA-0C0A-7453-1002-6771B69AED09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02:17.105" v="231" actId="1076"/>
        <pc:sldMkLst>
          <pc:docMk/>
          <pc:sldMk cId="823357849" sldId="257"/>
        </pc:sldMkLst>
        <pc:spChg chg="del mod ord">
          <ac:chgData name="Nigar Haliloğlu Aksoy" userId="f45b9582c771559e" providerId="LiveId" clId="{44FCF920-0016-4CE8-B9E1-A81C4CC40A23}" dt="2022-05-19T15:57:43.133" v="151" actId="700"/>
          <ac:spMkLst>
            <pc:docMk/>
            <pc:sldMk cId="823357849" sldId="257"/>
            <ac:spMk id="2" creationId="{1A659A77-E59C-F78B-03B0-5F326199E376}"/>
          </ac:spMkLst>
        </pc:spChg>
        <pc:spChg chg="del mod ord">
          <ac:chgData name="Nigar Haliloğlu Aksoy" userId="f45b9582c771559e" providerId="LiveId" clId="{44FCF920-0016-4CE8-B9E1-A81C4CC40A23}" dt="2022-05-19T15:57:43.133" v="151" actId="700"/>
          <ac:spMkLst>
            <pc:docMk/>
            <pc:sldMk cId="823357849" sldId="257"/>
            <ac:spMk id="3" creationId="{0484E342-DE9C-268A-D72D-0D30749C729D}"/>
          </ac:spMkLst>
        </pc:spChg>
        <pc:spChg chg="add mod ord">
          <ac:chgData name="Nigar Haliloğlu Aksoy" userId="f45b9582c771559e" providerId="LiveId" clId="{44FCF920-0016-4CE8-B9E1-A81C4CC40A23}" dt="2022-05-19T15:57:43.133" v="151" actId="700"/>
          <ac:spMkLst>
            <pc:docMk/>
            <pc:sldMk cId="823357849" sldId="257"/>
            <ac:spMk id="5" creationId="{6F893C07-6F5E-AEB8-C635-745873C73DE1}"/>
          </ac:spMkLst>
        </pc:spChg>
        <pc:spChg chg="add mod ord">
          <ac:chgData name="Nigar Haliloğlu Aksoy" userId="f45b9582c771559e" providerId="LiveId" clId="{44FCF920-0016-4CE8-B9E1-A81C4CC40A23}" dt="2022-05-19T15:58:54.775" v="227" actId="113"/>
          <ac:spMkLst>
            <pc:docMk/>
            <pc:sldMk cId="823357849" sldId="257"/>
            <ac:spMk id="6" creationId="{D87575EC-DBDA-CDE8-7F9B-E4B2A8A8CB47}"/>
          </ac:spMkLst>
        </pc:spChg>
        <pc:spChg chg="add mod ord">
          <ac:chgData name="Nigar Haliloğlu Aksoy" userId="f45b9582c771559e" providerId="LiveId" clId="{44FCF920-0016-4CE8-B9E1-A81C4CC40A23}" dt="2022-05-19T15:57:43.133" v="151" actId="700"/>
          <ac:spMkLst>
            <pc:docMk/>
            <pc:sldMk cId="823357849" sldId="257"/>
            <ac:spMk id="7" creationId="{254D2D7A-1CAD-E253-4D20-E385633B781E}"/>
          </ac:spMkLst>
        </pc:spChg>
        <pc:picChg chg="add mod ord">
          <ac:chgData name="Nigar Haliloğlu Aksoy" userId="f45b9582c771559e" providerId="LiveId" clId="{44FCF920-0016-4CE8-B9E1-A81C4CC40A23}" dt="2022-05-19T15:53:01.652" v="83" actId="167"/>
          <ac:picMkLst>
            <pc:docMk/>
            <pc:sldMk cId="823357849" sldId="257"/>
            <ac:picMk id="4" creationId="{B22E1454-036D-9306-9440-B0FEDFEBC201}"/>
          </ac:picMkLst>
        </pc:picChg>
        <pc:picChg chg="add mod">
          <ac:chgData name="Nigar Haliloğlu Aksoy" userId="f45b9582c771559e" providerId="LiveId" clId="{44FCF920-0016-4CE8-B9E1-A81C4CC40A23}" dt="2022-05-19T16:02:17.105" v="231" actId="1076"/>
          <ac:picMkLst>
            <pc:docMk/>
            <pc:sldMk cId="823357849" sldId="257"/>
            <ac:picMk id="8" creationId="{16B56ED9-BC67-65BF-F7D0-939FAAF06F69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04:00.152" v="242" actId="5793"/>
        <pc:sldMkLst>
          <pc:docMk/>
          <pc:sldMk cId="672541695" sldId="258"/>
        </pc:sldMkLst>
        <pc:spChg chg="del mod ord">
          <ac:chgData name="Nigar Haliloğlu Aksoy" userId="f45b9582c771559e" providerId="LiveId" clId="{44FCF920-0016-4CE8-B9E1-A81C4CC40A23}" dt="2022-05-19T16:03:23.504" v="232" actId="700"/>
          <ac:spMkLst>
            <pc:docMk/>
            <pc:sldMk cId="672541695" sldId="258"/>
            <ac:spMk id="2" creationId="{FA5F31E5-DD8D-70A6-853B-EAD6DD2A561C}"/>
          </ac:spMkLst>
        </pc:spChg>
        <pc:spChg chg="del mod ord">
          <ac:chgData name="Nigar Haliloğlu Aksoy" userId="f45b9582c771559e" providerId="LiveId" clId="{44FCF920-0016-4CE8-B9E1-A81C4CC40A23}" dt="2022-05-19T16:03:23.504" v="232" actId="700"/>
          <ac:spMkLst>
            <pc:docMk/>
            <pc:sldMk cId="672541695" sldId="258"/>
            <ac:spMk id="3" creationId="{67396737-9A0F-CA3B-586B-1A83F0C9F89B}"/>
          </ac:spMkLst>
        </pc:spChg>
        <pc:spChg chg="add mod ord">
          <ac:chgData name="Nigar Haliloğlu Aksoy" userId="f45b9582c771559e" providerId="LiveId" clId="{44FCF920-0016-4CE8-B9E1-A81C4CC40A23}" dt="2022-05-19T16:03:23.504" v="232" actId="700"/>
          <ac:spMkLst>
            <pc:docMk/>
            <pc:sldMk cId="672541695" sldId="258"/>
            <ac:spMk id="5" creationId="{1FAD0004-8595-0713-3B22-F71888D30EBF}"/>
          </ac:spMkLst>
        </pc:spChg>
        <pc:spChg chg="add mod ord">
          <ac:chgData name="Nigar Haliloğlu Aksoy" userId="f45b9582c771559e" providerId="LiveId" clId="{44FCF920-0016-4CE8-B9E1-A81C4CC40A23}" dt="2022-05-19T16:04:00.152" v="242" actId="5793"/>
          <ac:spMkLst>
            <pc:docMk/>
            <pc:sldMk cId="672541695" sldId="258"/>
            <ac:spMk id="6" creationId="{9C4D6F87-DDEA-8073-4BB0-A39A163D800B}"/>
          </ac:spMkLst>
        </pc:spChg>
        <pc:spChg chg="add mod ord">
          <ac:chgData name="Nigar Haliloğlu Aksoy" userId="f45b9582c771559e" providerId="LiveId" clId="{44FCF920-0016-4CE8-B9E1-A81C4CC40A23}" dt="2022-05-19T16:03:23.504" v="232" actId="700"/>
          <ac:spMkLst>
            <pc:docMk/>
            <pc:sldMk cId="672541695" sldId="258"/>
            <ac:spMk id="7" creationId="{400745A8-AB6C-4A47-F3E5-F662EF13B0F2}"/>
          </ac:spMkLst>
        </pc:spChg>
        <pc:picChg chg="add mod ord">
          <ac:chgData name="Nigar Haliloğlu Aksoy" userId="f45b9582c771559e" providerId="LiveId" clId="{44FCF920-0016-4CE8-B9E1-A81C4CC40A23}" dt="2022-05-19T15:53:04.573" v="84" actId="167"/>
          <ac:picMkLst>
            <pc:docMk/>
            <pc:sldMk cId="672541695" sldId="258"/>
            <ac:picMk id="4" creationId="{56D19085-D3FD-00AD-F9F1-B8979E0C9FCA}"/>
          </ac:picMkLst>
        </pc:picChg>
        <pc:picChg chg="add mod">
          <ac:chgData name="Nigar Haliloğlu Aksoy" userId="f45b9582c771559e" providerId="LiveId" clId="{44FCF920-0016-4CE8-B9E1-A81C4CC40A23}" dt="2022-05-19T16:03:57.611" v="241" actId="1076"/>
          <ac:picMkLst>
            <pc:docMk/>
            <pc:sldMk cId="672541695" sldId="258"/>
            <ac:picMk id="8" creationId="{FCE5D72A-A466-7B6C-E204-6CDA0B86339F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0:36.814" v="354" actId="27636"/>
        <pc:sldMkLst>
          <pc:docMk/>
          <pc:sldMk cId="4285510258" sldId="259"/>
        </pc:sldMkLst>
        <pc:spChg chg="del mod ord">
          <ac:chgData name="Nigar Haliloğlu Aksoy" userId="f45b9582c771559e" providerId="LiveId" clId="{44FCF920-0016-4CE8-B9E1-A81C4CC40A23}" dt="2022-05-19T16:06:02.548" v="243" actId="700"/>
          <ac:spMkLst>
            <pc:docMk/>
            <pc:sldMk cId="4285510258" sldId="259"/>
            <ac:spMk id="2" creationId="{77FFD726-582A-AC37-656B-44FD96E50C07}"/>
          </ac:spMkLst>
        </pc:spChg>
        <pc:spChg chg="del mod ord">
          <ac:chgData name="Nigar Haliloğlu Aksoy" userId="f45b9582c771559e" providerId="LiveId" clId="{44FCF920-0016-4CE8-B9E1-A81C4CC40A23}" dt="2022-05-19T16:06:02.548" v="243" actId="700"/>
          <ac:spMkLst>
            <pc:docMk/>
            <pc:sldMk cId="4285510258" sldId="259"/>
            <ac:spMk id="3" creationId="{667008CB-F19F-F90C-038F-610B0DA2A195}"/>
          </ac:spMkLst>
        </pc:spChg>
        <pc:spChg chg="add mod ord">
          <ac:chgData name="Nigar Haliloğlu Aksoy" userId="f45b9582c771559e" providerId="LiveId" clId="{44FCF920-0016-4CE8-B9E1-A81C4CC40A23}" dt="2022-05-19T16:06:02.548" v="243" actId="700"/>
          <ac:spMkLst>
            <pc:docMk/>
            <pc:sldMk cId="4285510258" sldId="259"/>
            <ac:spMk id="5" creationId="{EDC428C7-C6F2-1562-5D11-350728C13982}"/>
          </ac:spMkLst>
        </pc:spChg>
        <pc:spChg chg="add mod ord">
          <ac:chgData name="Nigar Haliloğlu Aksoy" userId="f45b9582c771559e" providerId="LiveId" clId="{44FCF920-0016-4CE8-B9E1-A81C4CC40A23}" dt="2022-05-19T16:10:36.814" v="354" actId="27636"/>
          <ac:spMkLst>
            <pc:docMk/>
            <pc:sldMk cId="4285510258" sldId="259"/>
            <ac:spMk id="6" creationId="{C5F5B6AE-074F-A049-3B56-A26DF7761118}"/>
          </ac:spMkLst>
        </pc:spChg>
        <pc:spChg chg="add mod ord">
          <ac:chgData name="Nigar Haliloğlu Aksoy" userId="f45b9582c771559e" providerId="LiveId" clId="{44FCF920-0016-4CE8-B9E1-A81C4CC40A23}" dt="2022-05-19T16:10:36.814" v="353" actId="27636"/>
          <ac:spMkLst>
            <pc:docMk/>
            <pc:sldMk cId="4285510258" sldId="259"/>
            <ac:spMk id="7" creationId="{40081C7A-3B8A-72D3-1003-4681B085544E}"/>
          </ac:spMkLst>
        </pc:spChg>
        <pc:picChg chg="add mod ord">
          <ac:chgData name="Nigar Haliloğlu Aksoy" userId="f45b9582c771559e" providerId="LiveId" clId="{44FCF920-0016-4CE8-B9E1-A81C4CC40A23}" dt="2022-05-19T15:53:08.129" v="85" actId="167"/>
          <ac:picMkLst>
            <pc:docMk/>
            <pc:sldMk cId="4285510258" sldId="259"/>
            <ac:picMk id="4" creationId="{7941A942-98E9-DCDD-BA63-4A404FECA0D0}"/>
          </ac:picMkLst>
        </pc:picChg>
        <pc:picChg chg="add del">
          <ac:chgData name="Nigar Haliloğlu Aksoy" userId="f45b9582c771559e" providerId="LiveId" clId="{44FCF920-0016-4CE8-B9E1-A81C4CC40A23}" dt="2022-05-19T16:06:07.611" v="245"/>
          <ac:picMkLst>
            <pc:docMk/>
            <pc:sldMk cId="4285510258" sldId="259"/>
            <ac:picMk id="8" creationId="{975655B3-3AEC-293E-6C42-550A70320F9F}"/>
          </ac:picMkLst>
        </pc:picChg>
        <pc:picChg chg="add del mod">
          <ac:chgData name="Nigar Haliloğlu Aksoy" userId="f45b9582c771559e" providerId="LiveId" clId="{44FCF920-0016-4CE8-B9E1-A81C4CC40A23}" dt="2022-05-19T16:08:22.785" v="315" actId="21"/>
          <ac:picMkLst>
            <pc:docMk/>
            <pc:sldMk cId="4285510258" sldId="259"/>
            <ac:picMk id="9" creationId="{15A543D3-703A-AD0E-0371-7CB0C9B4CBF3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1:38.975" v="366"/>
        <pc:sldMkLst>
          <pc:docMk/>
          <pc:sldMk cId="3799873089" sldId="260"/>
        </pc:sldMkLst>
        <pc:spChg chg="del mod ord">
          <ac:chgData name="Nigar Haliloğlu Aksoy" userId="f45b9582c771559e" providerId="LiveId" clId="{44FCF920-0016-4CE8-B9E1-A81C4CC40A23}" dt="2022-05-19T16:10:41.756" v="355" actId="700"/>
          <ac:spMkLst>
            <pc:docMk/>
            <pc:sldMk cId="3799873089" sldId="260"/>
            <ac:spMk id="2" creationId="{5EC5773A-ED07-FA62-6B98-1125CB420013}"/>
          </ac:spMkLst>
        </pc:spChg>
        <pc:spChg chg="del mod ord">
          <ac:chgData name="Nigar Haliloğlu Aksoy" userId="f45b9582c771559e" providerId="LiveId" clId="{44FCF920-0016-4CE8-B9E1-A81C4CC40A23}" dt="2022-05-19T16:10:41.756" v="355" actId="700"/>
          <ac:spMkLst>
            <pc:docMk/>
            <pc:sldMk cId="3799873089" sldId="260"/>
            <ac:spMk id="3" creationId="{1E9E4388-FD2E-2F88-1D5B-80BADF2F6E67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5" creationId="{69A88D9F-CD12-DFB7-9905-E16351208A28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6" creationId="{73CB4481-0F64-323B-0FEB-4564C2AC18E8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7" creationId="{42426D20-8AF5-6543-593D-A909A472E713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8" creationId="{5C663F1B-C4ED-5F1E-5E3D-0E407C0E4815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9" creationId="{293F1ACF-E852-2DE8-289E-E4B5D47F0FE6}"/>
          </ac:spMkLst>
        </pc:spChg>
        <pc:spChg chg="add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10" creationId="{D237E2D4-291D-473F-8B4E-C61E097F14CD}"/>
          </ac:spMkLst>
        </pc:spChg>
        <pc:spChg chg="add mod ord">
          <ac:chgData name="Nigar Haliloğlu Aksoy" userId="f45b9582c771559e" providerId="LiveId" clId="{44FCF920-0016-4CE8-B9E1-A81C4CC40A23}" dt="2022-05-19T16:11:38.975" v="366"/>
          <ac:spMkLst>
            <pc:docMk/>
            <pc:sldMk cId="3799873089" sldId="260"/>
            <ac:spMk id="11" creationId="{C60B0007-E62E-E6A6-E486-138658A05CB7}"/>
          </ac:spMkLst>
        </pc:spChg>
        <pc:spChg chg="add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12" creationId="{95AEEE35-F2E8-6E5E-24E8-9369EC388A32}"/>
          </ac:spMkLst>
        </pc:spChg>
        <pc:picChg chg="add mod ord">
          <ac:chgData name="Nigar Haliloğlu Aksoy" userId="f45b9582c771559e" providerId="LiveId" clId="{44FCF920-0016-4CE8-B9E1-A81C4CC40A23}" dt="2022-05-19T15:53:11.097" v="86" actId="167"/>
          <ac:picMkLst>
            <pc:docMk/>
            <pc:sldMk cId="3799873089" sldId="260"/>
            <ac:picMk id="4" creationId="{367AD9C8-388F-82A8-98A2-9714FB9D8D31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3:02.152" v="410" actId="115"/>
        <pc:sldMkLst>
          <pc:docMk/>
          <pc:sldMk cId="1328699564" sldId="261"/>
        </pc:sldMkLst>
        <pc:spChg chg="del mod ord">
          <ac:chgData name="Nigar Haliloğlu Aksoy" userId="f45b9582c771559e" providerId="LiveId" clId="{44FCF920-0016-4CE8-B9E1-A81C4CC40A23}" dt="2022-05-19T16:11:45.198" v="367" actId="700"/>
          <ac:spMkLst>
            <pc:docMk/>
            <pc:sldMk cId="1328699564" sldId="261"/>
            <ac:spMk id="2" creationId="{48E0F20E-4A23-B61C-3F78-0DB149B1774C}"/>
          </ac:spMkLst>
        </pc:spChg>
        <pc:spChg chg="del mod ord">
          <ac:chgData name="Nigar Haliloğlu Aksoy" userId="f45b9582c771559e" providerId="LiveId" clId="{44FCF920-0016-4CE8-B9E1-A81C4CC40A23}" dt="2022-05-19T16:11:45.198" v="367" actId="700"/>
          <ac:spMkLst>
            <pc:docMk/>
            <pc:sldMk cId="1328699564" sldId="261"/>
            <ac:spMk id="3" creationId="{C8A82B38-0FA0-864A-DF7C-D51059D253D5}"/>
          </ac:spMkLst>
        </pc:spChg>
        <pc:spChg chg="add mod ord">
          <ac:chgData name="Nigar Haliloğlu Aksoy" userId="f45b9582c771559e" providerId="LiveId" clId="{44FCF920-0016-4CE8-B9E1-A81C4CC40A23}" dt="2022-05-19T16:11:45.198" v="367" actId="700"/>
          <ac:spMkLst>
            <pc:docMk/>
            <pc:sldMk cId="1328699564" sldId="261"/>
            <ac:spMk id="5" creationId="{C05282BC-BF14-FAF1-E8FC-8BCFEBE7FA5F}"/>
          </ac:spMkLst>
        </pc:spChg>
        <pc:spChg chg="add mod ord">
          <ac:chgData name="Nigar Haliloğlu Aksoy" userId="f45b9582c771559e" providerId="LiveId" clId="{44FCF920-0016-4CE8-B9E1-A81C4CC40A23}" dt="2022-05-19T16:13:02.152" v="410" actId="115"/>
          <ac:spMkLst>
            <pc:docMk/>
            <pc:sldMk cId="1328699564" sldId="261"/>
            <ac:spMk id="6" creationId="{0FAD7589-1EDC-7FFB-B6CA-03E046DEB7D3}"/>
          </ac:spMkLst>
        </pc:spChg>
        <pc:spChg chg="add mod ord">
          <ac:chgData name="Nigar Haliloğlu Aksoy" userId="f45b9582c771559e" providerId="LiveId" clId="{44FCF920-0016-4CE8-B9E1-A81C4CC40A23}" dt="2022-05-19T16:11:45.198" v="367" actId="700"/>
          <ac:spMkLst>
            <pc:docMk/>
            <pc:sldMk cId="1328699564" sldId="261"/>
            <ac:spMk id="7" creationId="{F72F3157-1958-A8B9-853C-66B45A394518}"/>
          </ac:spMkLst>
        </pc:spChg>
        <pc:picChg chg="add mod ord">
          <ac:chgData name="Nigar Haliloğlu Aksoy" userId="f45b9582c771559e" providerId="LiveId" clId="{44FCF920-0016-4CE8-B9E1-A81C4CC40A23}" dt="2022-05-19T15:53:16.316" v="87" actId="167"/>
          <ac:picMkLst>
            <pc:docMk/>
            <pc:sldMk cId="1328699564" sldId="261"/>
            <ac:picMk id="4" creationId="{36F1F90A-F4C0-0639-CF5C-08CD56610E0C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5:12.782" v="436" actId="20577"/>
        <pc:sldMkLst>
          <pc:docMk/>
          <pc:sldMk cId="1051330988" sldId="262"/>
        </pc:sldMkLst>
        <pc:spChg chg="del mod ord">
          <ac:chgData name="Nigar Haliloğlu Aksoy" userId="f45b9582c771559e" providerId="LiveId" clId="{44FCF920-0016-4CE8-B9E1-A81C4CC40A23}" dt="2022-05-19T16:13:22.802" v="411" actId="700"/>
          <ac:spMkLst>
            <pc:docMk/>
            <pc:sldMk cId="1051330988" sldId="262"/>
            <ac:spMk id="2" creationId="{C068EAC9-37C6-CE2A-6BC0-D06F895EC8FE}"/>
          </ac:spMkLst>
        </pc:spChg>
        <pc:spChg chg="del mod ord">
          <ac:chgData name="Nigar Haliloğlu Aksoy" userId="f45b9582c771559e" providerId="LiveId" clId="{44FCF920-0016-4CE8-B9E1-A81C4CC40A23}" dt="2022-05-19T16:13:22.802" v="411" actId="700"/>
          <ac:spMkLst>
            <pc:docMk/>
            <pc:sldMk cId="1051330988" sldId="262"/>
            <ac:spMk id="3" creationId="{30E4BBEB-E131-A348-D54A-852E4F8A77CC}"/>
          </ac:spMkLst>
        </pc:spChg>
        <pc:spChg chg="add mod ord">
          <ac:chgData name="Nigar Haliloğlu Aksoy" userId="f45b9582c771559e" providerId="LiveId" clId="{44FCF920-0016-4CE8-B9E1-A81C4CC40A23}" dt="2022-05-19T16:13:22.802" v="411" actId="700"/>
          <ac:spMkLst>
            <pc:docMk/>
            <pc:sldMk cId="1051330988" sldId="262"/>
            <ac:spMk id="5" creationId="{D9F5F621-2849-A6B6-AD57-29D0D96984D6}"/>
          </ac:spMkLst>
        </pc:spChg>
        <pc:spChg chg="add mod ord">
          <ac:chgData name="Nigar Haliloğlu Aksoy" userId="f45b9582c771559e" providerId="LiveId" clId="{44FCF920-0016-4CE8-B9E1-A81C4CC40A23}" dt="2022-05-19T16:15:12.782" v="436" actId="20577"/>
          <ac:spMkLst>
            <pc:docMk/>
            <pc:sldMk cId="1051330988" sldId="262"/>
            <ac:spMk id="6" creationId="{C4E3ED1B-AEDF-08B7-CCFF-2538E4926288}"/>
          </ac:spMkLst>
        </pc:spChg>
        <pc:spChg chg="add mod ord">
          <ac:chgData name="Nigar Haliloğlu Aksoy" userId="f45b9582c771559e" providerId="LiveId" clId="{44FCF920-0016-4CE8-B9E1-A81C4CC40A23}" dt="2022-05-19T16:13:22.802" v="411" actId="700"/>
          <ac:spMkLst>
            <pc:docMk/>
            <pc:sldMk cId="1051330988" sldId="262"/>
            <ac:spMk id="7" creationId="{09337D71-D052-B91E-3FEF-F190EC193621}"/>
          </ac:spMkLst>
        </pc:spChg>
        <pc:picChg chg="add mod ord">
          <ac:chgData name="Nigar Haliloğlu Aksoy" userId="f45b9582c771559e" providerId="LiveId" clId="{44FCF920-0016-4CE8-B9E1-A81C4CC40A23}" dt="2022-05-19T15:53:18.921" v="88" actId="167"/>
          <ac:picMkLst>
            <pc:docMk/>
            <pc:sldMk cId="1051330988" sldId="262"/>
            <ac:picMk id="4" creationId="{FF67ABB3-1E79-C4C7-7C69-C30A4A251255}"/>
          </ac:picMkLst>
        </pc:picChg>
        <pc:picChg chg="add mod">
          <ac:chgData name="Nigar Haliloğlu Aksoy" userId="f45b9582c771559e" providerId="LiveId" clId="{44FCF920-0016-4CE8-B9E1-A81C4CC40A23}" dt="2022-05-19T16:14:19.125" v="418" actId="14100"/>
          <ac:picMkLst>
            <pc:docMk/>
            <pc:sldMk cId="1051330988" sldId="262"/>
            <ac:picMk id="8" creationId="{D3E11CE0-A6E6-AB98-466A-9B959603D9F3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54:32.076" v="1060" actId="14100"/>
        <pc:sldMkLst>
          <pc:docMk/>
          <pc:sldMk cId="3556481175" sldId="263"/>
        </pc:sldMkLst>
        <pc:spChg chg="del mod ord">
          <ac:chgData name="Nigar Haliloğlu Aksoy" userId="f45b9582c771559e" providerId="LiveId" clId="{44FCF920-0016-4CE8-B9E1-A81C4CC40A23}" dt="2022-05-19T16:15:21.097" v="437" actId="700"/>
          <ac:spMkLst>
            <pc:docMk/>
            <pc:sldMk cId="3556481175" sldId="263"/>
            <ac:spMk id="2" creationId="{171D56E5-3AEA-ED69-2942-C6D7FF5B35D3}"/>
          </ac:spMkLst>
        </pc:spChg>
        <pc:spChg chg="del mod ord">
          <ac:chgData name="Nigar Haliloğlu Aksoy" userId="f45b9582c771559e" providerId="LiveId" clId="{44FCF920-0016-4CE8-B9E1-A81C4CC40A23}" dt="2022-05-19T16:15:21.097" v="437" actId="700"/>
          <ac:spMkLst>
            <pc:docMk/>
            <pc:sldMk cId="3556481175" sldId="263"/>
            <ac:spMk id="3" creationId="{4694643A-5754-1328-7719-012AB0595B79}"/>
          </ac:spMkLst>
        </pc:spChg>
        <pc:spChg chg="add del mod ord">
          <ac:chgData name="Nigar Haliloğlu Aksoy" userId="f45b9582c771559e" providerId="LiveId" clId="{44FCF920-0016-4CE8-B9E1-A81C4CC40A23}" dt="2022-05-19T16:15:59.042" v="444" actId="21"/>
          <ac:spMkLst>
            <pc:docMk/>
            <pc:sldMk cId="3556481175" sldId="263"/>
            <ac:spMk id="5" creationId="{6ABB4F83-FBC7-0B25-E3AC-99FF17930D6E}"/>
          </ac:spMkLst>
        </pc:spChg>
        <pc:spChg chg="add mod ord">
          <ac:chgData name="Nigar Haliloğlu Aksoy" userId="f45b9582c771559e" providerId="LiveId" clId="{44FCF920-0016-4CE8-B9E1-A81C4CC40A23}" dt="2022-05-19T16:17:05.374" v="449" actId="12"/>
          <ac:spMkLst>
            <pc:docMk/>
            <pc:sldMk cId="3556481175" sldId="263"/>
            <ac:spMk id="6" creationId="{02FE5071-EE32-08BB-0768-C4EF0350DCD3}"/>
          </ac:spMkLst>
        </pc:spChg>
        <pc:spChg chg="add mod ord">
          <ac:chgData name="Nigar Haliloğlu Aksoy" userId="f45b9582c771559e" providerId="LiveId" clId="{44FCF920-0016-4CE8-B9E1-A81C4CC40A23}" dt="2022-05-19T16:15:21.097" v="437" actId="700"/>
          <ac:spMkLst>
            <pc:docMk/>
            <pc:sldMk cId="3556481175" sldId="263"/>
            <ac:spMk id="7" creationId="{6D0C871E-EA57-ECE4-B9BA-706FC2F312FF}"/>
          </ac:spMkLst>
        </pc:spChg>
        <pc:picChg chg="add del mod">
          <ac:chgData name="Nigar Haliloğlu Aksoy" userId="f45b9582c771559e" providerId="LiveId" clId="{44FCF920-0016-4CE8-B9E1-A81C4CC40A23}" dt="2022-05-19T16:54:28.696" v="1058" actId="21"/>
          <ac:picMkLst>
            <pc:docMk/>
            <pc:sldMk cId="3556481175" sldId="263"/>
            <ac:picMk id="2" creationId="{C0AFBE5D-4020-39C2-73EA-DDFAD173D6BB}"/>
          </ac:picMkLst>
        </pc:picChg>
        <pc:picChg chg="add mod">
          <ac:chgData name="Nigar Haliloğlu Aksoy" userId="f45b9582c771559e" providerId="LiveId" clId="{44FCF920-0016-4CE8-B9E1-A81C4CC40A23}" dt="2022-05-19T16:54:32.076" v="1060" actId="14100"/>
          <ac:picMkLst>
            <pc:docMk/>
            <pc:sldMk cId="3556481175" sldId="263"/>
            <ac:picMk id="3" creationId="{6E3F9409-E19D-4D03-39C4-615FD1CB543F}"/>
          </ac:picMkLst>
        </pc:picChg>
        <pc:picChg chg="add mod ord">
          <ac:chgData name="Nigar Haliloğlu Aksoy" userId="f45b9582c771559e" providerId="LiveId" clId="{44FCF920-0016-4CE8-B9E1-A81C4CC40A23}" dt="2022-05-19T15:53:21.719" v="89" actId="167"/>
          <ac:picMkLst>
            <pc:docMk/>
            <pc:sldMk cId="3556481175" sldId="263"/>
            <ac:picMk id="4" creationId="{AB7ECC85-AD74-5D19-A9FF-2AF13D274C32}"/>
          </ac:picMkLst>
        </pc:picChg>
        <pc:picChg chg="add del">
          <ac:chgData name="Nigar Haliloğlu Aksoy" userId="f45b9582c771559e" providerId="LiveId" clId="{44FCF920-0016-4CE8-B9E1-A81C4CC40A23}" dt="2022-05-19T16:15:38.979" v="439"/>
          <ac:picMkLst>
            <pc:docMk/>
            <pc:sldMk cId="3556481175" sldId="263"/>
            <ac:picMk id="8" creationId="{F8C4AE9D-3435-2552-BD63-089C52316287}"/>
          </ac:picMkLst>
        </pc:picChg>
        <pc:picChg chg="add del mod">
          <ac:chgData name="Nigar Haliloğlu Aksoy" userId="f45b9582c771559e" providerId="LiveId" clId="{44FCF920-0016-4CE8-B9E1-A81C4CC40A23}" dt="2022-05-19T16:52:16.639" v="1039" actId="21"/>
          <ac:picMkLst>
            <pc:docMk/>
            <pc:sldMk cId="3556481175" sldId="263"/>
            <ac:picMk id="9" creationId="{39B575EC-702C-8547-2D04-AF168DC7971F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8:02.760" v="461" actId="14100"/>
        <pc:sldMkLst>
          <pc:docMk/>
          <pc:sldMk cId="1120601412" sldId="264"/>
        </pc:sldMkLst>
        <pc:spChg chg="del mod ord">
          <ac:chgData name="Nigar Haliloğlu Aksoy" userId="f45b9582c771559e" providerId="LiveId" clId="{44FCF920-0016-4CE8-B9E1-A81C4CC40A23}" dt="2022-05-19T16:17:14.267" v="450" actId="700"/>
          <ac:spMkLst>
            <pc:docMk/>
            <pc:sldMk cId="1120601412" sldId="264"/>
            <ac:spMk id="2" creationId="{B5C7B556-0474-5F1D-06A0-4ED7E4872D13}"/>
          </ac:spMkLst>
        </pc:spChg>
        <pc:spChg chg="del mod ord">
          <ac:chgData name="Nigar Haliloğlu Aksoy" userId="f45b9582c771559e" providerId="LiveId" clId="{44FCF920-0016-4CE8-B9E1-A81C4CC40A23}" dt="2022-05-19T16:17:14.267" v="450" actId="700"/>
          <ac:spMkLst>
            <pc:docMk/>
            <pc:sldMk cId="1120601412" sldId="264"/>
            <ac:spMk id="3" creationId="{E53526C7-BEAB-492F-9F5F-35988330622C}"/>
          </ac:spMkLst>
        </pc:spChg>
        <pc:spChg chg="add mod ord">
          <ac:chgData name="Nigar Haliloğlu Aksoy" userId="f45b9582c771559e" providerId="LiveId" clId="{44FCF920-0016-4CE8-B9E1-A81C4CC40A23}" dt="2022-05-19T16:17:14.267" v="450" actId="700"/>
          <ac:spMkLst>
            <pc:docMk/>
            <pc:sldMk cId="1120601412" sldId="264"/>
            <ac:spMk id="5" creationId="{32C6D62A-8AE8-7EC6-0548-8426B16234DD}"/>
          </ac:spMkLst>
        </pc:spChg>
        <pc:spChg chg="add mod ord">
          <ac:chgData name="Nigar Haliloğlu Aksoy" userId="f45b9582c771559e" providerId="LiveId" clId="{44FCF920-0016-4CE8-B9E1-A81C4CC40A23}" dt="2022-05-19T16:17:36.528" v="453"/>
          <ac:spMkLst>
            <pc:docMk/>
            <pc:sldMk cId="1120601412" sldId="264"/>
            <ac:spMk id="6" creationId="{C2AAA9FB-A0F6-2071-F7B0-A14BD3589AE8}"/>
          </ac:spMkLst>
        </pc:spChg>
        <pc:spChg chg="add mod ord">
          <ac:chgData name="Nigar Haliloğlu Aksoy" userId="f45b9582c771559e" providerId="LiveId" clId="{44FCF920-0016-4CE8-B9E1-A81C4CC40A23}" dt="2022-05-19T16:17:14.267" v="450" actId="700"/>
          <ac:spMkLst>
            <pc:docMk/>
            <pc:sldMk cId="1120601412" sldId="264"/>
            <ac:spMk id="7" creationId="{C511EDD1-23EF-A162-54D3-604AFA125BAA}"/>
          </ac:spMkLst>
        </pc:spChg>
        <pc:picChg chg="add mod ord">
          <ac:chgData name="Nigar Haliloğlu Aksoy" userId="f45b9582c771559e" providerId="LiveId" clId="{44FCF920-0016-4CE8-B9E1-A81C4CC40A23}" dt="2022-05-19T15:53:25.298" v="90" actId="167"/>
          <ac:picMkLst>
            <pc:docMk/>
            <pc:sldMk cId="1120601412" sldId="264"/>
            <ac:picMk id="4" creationId="{FE25D118-F994-6412-0466-C400E6747A23}"/>
          </ac:picMkLst>
        </pc:picChg>
        <pc:picChg chg="add mod">
          <ac:chgData name="Nigar Haliloğlu Aksoy" userId="f45b9582c771559e" providerId="LiveId" clId="{44FCF920-0016-4CE8-B9E1-A81C4CC40A23}" dt="2022-05-19T16:18:02.760" v="461" actId="14100"/>
          <ac:picMkLst>
            <pc:docMk/>
            <pc:sldMk cId="1120601412" sldId="264"/>
            <ac:picMk id="8" creationId="{4AA9B5BC-4A78-FCED-B756-08C71131A2FD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9:48.660" v="506"/>
        <pc:sldMkLst>
          <pc:docMk/>
          <pc:sldMk cId="843647210" sldId="265"/>
        </pc:sldMkLst>
        <pc:spChg chg="del mod ord">
          <ac:chgData name="Nigar Haliloğlu Aksoy" userId="f45b9582c771559e" providerId="LiveId" clId="{44FCF920-0016-4CE8-B9E1-A81C4CC40A23}" dt="2022-05-19T16:18:12.630" v="462" actId="700"/>
          <ac:spMkLst>
            <pc:docMk/>
            <pc:sldMk cId="843647210" sldId="265"/>
            <ac:spMk id="2" creationId="{298D98F4-1D6F-5EC8-8C88-751D39E91B28}"/>
          </ac:spMkLst>
        </pc:spChg>
        <pc:spChg chg="del mod ord">
          <ac:chgData name="Nigar Haliloğlu Aksoy" userId="f45b9582c771559e" providerId="LiveId" clId="{44FCF920-0016-4CE8-B9E1-A81C4CC40A23}" dt="2022-05-19T16:18:12.630" v="462" actId="700"/>
          <ac:spMkLst>
            <pc:docMk/>
            <pc:sldMk cId="843647210" sldId="265"/>
            <ac:spMk id="3" creationId="{4BBE1B99-3A03-E2BD-457C-C56069F64806}"/>
          </ac:spMkLst>
        </pc:spChg>
        <pc:spChg chg="add mod ord">
          <ac:chgData name="Nigar Haliloğlu Aksoy" userId="f45b9582c771559e" providerId="LiveId" clId="{44FCF920-0016-4CE8-B9E1-A81C4CC40A23}" dt="2022-05-19T16:18:12.630" v="462" actId="700"/>
          <ac:spMkLst>
            <pc:docMk/>
            <pc:sldMk cId="843647210" sldId="265"/>
            <ac:spMk id="5" creationId="{97FF5870-3621-5EB0-63D3-4BBFC3DD6AAA}"/>
          </ac:spMkLst>
        </pc:spChg>
        <pc:spChg chg="add mod ord">
          <ac:chgData name="Nigar Haliloğlu Aksoy" userId="f45b9582c771559e" providerId="LiveId" clId="{44FCF920-0016-4CE8-B9E1-A81C4CC40A23}" dt="2022-05-19T16:19:38.319" v="504" actId="27636"/>
          <ac:spMkLst>
            <pc:docMk/>
            <pc:sldMk cId="843647210" sldId="265"/>
            <ac:spMk id="6" creationId="{4BD60206-7120-2BBF-B7C9-F10F11FE3056}"/>
          </ac:spMkLst>
        </pc:spChg>
        <pc:spChg chg="add mod ord">
          <ac:chgData name="Nigar Haliloğlu Aksoy" userId="f45b9582c771559e" providerId="LiveId" clId="{44FCF920-0016-4CE8-B9E1-A81C4CC40A23}" dt="2022-05-19T16:19:38.319" v="503" actId="27636"/>
          <ac:spMkLst>
            <pc:docMk/>
            <pc:sldMk cId="843647210" sldId="265"/>
            <ac:spMk id="7" creationId="{35D8A93C-A158-D23C-CA58-C9F6BA08F496}"/>
          </ac:spMkLst>
        </pc:spChg>
        <pc:picChg chg="add mod ord">
          <ac:chgData name="Nigar Haliloğlu Aksoy" userId="f45b9582c771559e" providerId="LiveId" clId="{44FCF920-0016-4CE8-B9E1-A81C4CC40A23}" dt="2022-05-19T15:53:29.903" v="91" actId="167"/>
          <ac:picMkLst>
            <pc:docMk/>
            <pc:sldMk cId="843647210" sldId="265"/>
            <ac:picMk id="4" creationId="{80EDF222-BADA-7D66-A974-4136682174D4}"/>
          </ac:picMkLst>
        </pc:picChg>
        <pc:picChg chg="add del">
          <ac:chgData name="Nigar Haliloğlu Aksoy" userId="f45b9582c771559e" providerId="LiveId" clId="{44FCF920-0016-4CE8-B9E1-A81C4CC40A23}" dt="2022-05-19T16:19:48.660" v="506"/>
          <ac:picMkLst>
            <pc:docMk/>
            <pc:sldMk cId="843647210" sldId="265"/>
            <ac:picMk id="8" creationId="{5E629431-7C7F-E5E5-F5B2-BF7E8E837A53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53:32.891" v="1052" actId="21"/>
        <pc:sldMkLst>
          <pc:docMk/>
          <pc:sldMk cId="2905698060" sldId="266"/>
        </pc:sldMkLst>
        <pc:spChg chg="del mod ord">
          <ac:chgData name="Nigar Haliloğlu Aksoy" userId="f45b9582c771559e" providerId="LiveId" clId="{44FCF920-0016-4CE8-B9E1-A81C4CC40A23}" dt="2022-05-19T16:20:16.173" v="507" actId="700"/>
          <ac:spMkLst>
            <pc:docMk/>
            <pc:sldMk cId="2905698060" sldId="266"/>
            <ac:spMk id="2" creationId="{7C2EBAA9-D348-4A73-0910-26E35A645EA8}"/>
          </ac:spMkLst>
        </pc:spChg>
        <pc:spChg chg="del mod ord">
          <ac:chgData name="Nigar Haliloğlu Aksoy" userId="f45b9582c771559e" providerId="LiveId" clId="{44FCF920-0016-4CE8-B9E1-A81C4CC40A23}" dt="2022-05-19T16:20:16.173" v="507" actId="700"/>
          <ac:spMkLst>
            <pc:docMk/>
            <pc:sldMk cId="2905698060" sldId="266"/>
            <ac:spMk id="3" creationId="{7012C47C-E09D-0808-7D35-7EFAD73A37AB}"/>
          </ac:spMkLst>
        </pc:spChg>
        <pc:spChg chg="add del mod ord">
          <ac:chgData name="Nigar Haliloğlu Aksoy" userId="f45b9582c771559e" providerId="LiveId" clId="{44FCF920-0016-4CE8-B9E1-A81C4CC40A23}" dt="2022-05-19T16:21:40.786" v="516" actId="21"/>
          <ac:spMkLst>
            <pc:docMk/>
            <pc:sldMk cId="2905698060" sldId="266"/>
            <ac:spMk id="5" creationId="{D31B1759-B5E2-0805-35AF-DC66D2BCD0F9}"/>
          </ac:spMkLst>
        </pc:spChg>
        <pc:spChg chg="add mod ord">
          <ac:chgData name="Nigar Haliloğlu Aksoy" userId="f45b9582c771559e" providerId="LiveId" clId="{44FCF920-0016-4CE8-B9E1-A81C4CC40A23}" dt="2022-05-19T16:20:47.913" v="511" actId="12"/>
          <ac:spMkLst>
            <pc:docMk/>
            <pc:sldMk cId="2905698060" sldId="266"/>
            <ac:spMk id="6" creationId="{D46F4915-711B-1547-2451-D6BC2B0B3B80}"/>
          </ac:spMkLst>
        </pc:spChg>
        <pc:spChg chg="add mod ord">
          <ac:chgData name="Nigar Haliloğlu Aksoy" userId="f45b9582c771559e" providerId="LiveId" clId="{44FCF920-0016-4CE8-B9E1-A81C4CC40A23}" dt="2022-05-19T16:20:16.173" v="507" actId="700"/>
          <ac:spMkLst>
            <pc:docMk/>
            <pc:sldMk cId="2905698060" sldId="266"/>
            <ac:spMk id="7" creationId="{EF436B4B-5749-C93F-8A75-B62D8B618BDD}"/>
          </ac:spMkLst>
        </pc:spChg>
        <pc:picChg chg="add del mod">
          <ac:chgData name="Nigar Haliloğlu Aksoy" userId="f45b9582c771559e" providerId="LiveId" clId="{44FCF920-0016-4CE8-B9E1-A81C4CC40A23}" dt="2022-05-19T16:53:32.891" v="1052" actId="21"/>
          <ac:picMkLst>
            <pc:docMk/>
            <pc:sldMk cId="2905698060" sldId="266"/>
            <ac:picMk id="2" creationId="{2F6CB917-08F1-587B-829D-716909042FA2}"/>
          </ac:picMkLst>
        </pc:picChg>
        <pc:picChg chg="add mod ord">
          <ac:chgData name="Nigar Haliloğlu Aksoy" userId="f45b9582c771559e" providerId="LiveId" clId="{44FCF920-0016-4CE8-B9E1-A81C4CC40A23}" dt="2022-05-19T15:53:32.307" v="92" actId="167"/>
          <ac:picMkLst>
            <pc:docMk/>
            <pc:sldMk cId="2905698060" sldId="266"/>
            <ac:picMk id="4" creationId="{E3A3FD9D-EA07-D202-79FE-3973DC657BCC}"/>
          </ac:picMkLst>
        </pc:picChg>
        <pc:picChg chg="add del mod">
          <ac:chgData name="Nigar Haliloğlu Aksoy" userId="f45b9582c771559e" providerId="LiveId" clId="{44FCF920-0016-4CE8-B9E1-A81C4CC40A23}" dt="2022-05-19T16:53:17.818" v="1045" actId="21"/>
          <ac:picMkLst>
            <pc:docMk/>
            <pc:sldMk cId="2905698060" sldId="266"/>
            <ac:picMk id="8" creationId="{5AFB16A0-316B-0BE6-8AC6-6B7264727979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55:23.327" v="1076" actId="1076"/>
        <pc:sldMkLst>
          <pc:docMk/>
          <pc:sldMk cId="792552392" sldId="267"/>
        </pc:sldMkLst>
        <pc:spChg chg="del mod ord">
          <ac:chgData name="Nigar Haliloğlu Aksoy" userId="f45b9582c771559e" providerId="LiveId" clId="{44FCF920-0016-4CE8-B9E1-A81C4CC40A23}" dt="2022-05-19T16:26:05.300" v="524" actId="700"/>
          <ac:spMkLst>
            <pc:docMk/>
            <pc:sldMk cId="792552392" sldId="267"/>
            <ac:spMk id="2" creationId="{3AFBF7BC-1825-DA63-FF99-23135987FE01}"/>
          </ac:spMkLst>
        </pc:spChg>
        <pc:spChg chg="del mod ord">
          <ac:chgData name="Nigar Haliloğlu Aksoy" userId="f45b9582c771559e" providerId="LiveId" clId="{44FCF920-0016-4CE8-B9E1-A81C4CC40A23}" dt="2022-05-19T16:26:05.300" v="524" actId="700"/>
          <ac:spMkLst>
            <pc:docMk/>
            <pc:sldMk cId="792552392" sldId="267"/>
            <ac:spMk id="3" creationId="{40D2C19C-FEF6-0819-BA09-228EDC1D921D}"/>
          </ac:spMkLst>
        </pc:spChg>
        <pc:spChg chg="add del mod ord">
          <ac:chgData name="Nigar Haliloğlu Aksoy" userId="f45b9582c771559e" providerId="LiveId" clId="{44FCF920-0016-4CE8-B9E1-A81C4CC40A23}" dt="2022-05-19T16:26:40.071" v="525" actId="700"/>
          <ac:spMkLst>
            <pc:docMk/>
            <pc:sldMk cId="792552392" sldId="267"/>
            <ac:spMk id="5" creationId="{9AC9C149-D28F-7AF1-AF1D-DF02EB895E15}"/>
          </ac:spMkLst>
        </pc:spChg>
        <pc:spChg chg="add del mod ord">
          <ac:chgData name="Nigar Haliloğlu Aksoy" userId="f45b9582c771559e" providerId="LiveId" clId="{44FCF920-0016-4CE8-B9E1-A81C4CC40A23}" dt="2022-05-19T16:26:40.071" v="525" actId="700"/>
          <ac:spMkLst>
            <pc:docMk/>
            <pc:sldMk cId="792552392" sldId="267"/>
            <ac:spMk id="6" creationId="{A9E1A211-898E-FD03-1B3F-F32E14CE4C27}"/>
          </ac:spMkLst>
        </pc:spChg>
        <pc:spChg chg="add del mod ord">
          <ac:chgData name="Nigar Haliloğlu Aksoy" userId="f45b9582c771559e" providerId="LiveId" clId="{44FCF920-0016-4CE8-B9E1-A81C4CC40A23}" dt="2022-05-19T16:26:40.071" v="525" actId="700"/>
          <ac:spMkLst>
            <pc:docMk/>
            <pc:sldMk cId="792552392" sldId="267"/>
            <ac:spMk id="7" creationId="{B1D0665E-DBB3-DB6B-488F-58BB5BF7D64A}"/>
          </ac:spMkLst>
        </pc:spChg>
        <pc:spChg chg="add mod ord">
          <ac:chgData name="Nigar Haliloğlu Aksoy" userId="f45b9582c771559e" providerId="LiveId" clId="{44FCF920-0016-4CE8-B9E1-A81C4CC40A23}" dt="2022-05-19T16:26:47.318" v="546" actId="20577"/>
          <ac:spMkLst>
            <pc:docMk/>
            <pc:sldMk cId="792552392" sldId="267"/>
            <ac:spMk id="8" creationId="{0807B2D9-CC5B-04BA-91BE-2F02B4921389}"/>
          </ac:spMkLst>
        </pc:spChg>
        <pc:spChg chg="add mod ord">
          <ac:chgData name="Nigar Haliloğlu Aksoy" userId="f45b9582c771559e" providerId="LiveId" clId="{44FCF920-0016-4CE8-B9E1-A81C4CC40A23}" dt="2022-05-19T16:26:40.071" v="525" actId="700"/>
          <ac:spMkLst>
            <pc:docMk/>
            <pc:sldMk cId="792552392" sldId="267"/>
            <ac:spMk id="9" creationId="{45F5D069-7F71-222C-EA0C-1CB4EB878436}"/>
          </ac:spMkLst>
        </pc:spChg>
        <pc:picChg chg="add mod">
          <ac:chgData name="Nigar Haliloğlu Aksoy" userId="f45b9582c771559e" providerId="LiveId" clId="{44FCF920-0016-4CE8-B9E1-A81C4CC40A23}" dt="2022-05-19T16:53:41.519" v="1056" actId="1076"/>
          <ac:picMkLst>
            <pc:docMk/>
            <pc:sldMk cId="792552392" sldId="267"/>
            <ac:picMk id="2" creationId="{BA354EAB-20AC-CB89-0E86-40E9973C00D5}"/>
          </ac:picMkLst>
        </pc:picChg>
        <pc:picChg chg="add mod">
          <ac:chgData name="Nigar Haliloğlu Aksoy" userId="f45b9582c771559e" providerId="LiveId" clId="{44FCF920-0016-4CE8-B9E1-A81C4CC40A23}" dt="2022-05-19T16:55:23.327" v="1076" actId="1076"/>
          <ac:picMkLst>
            <pc:docMk/>
            <pc:sldMk cId="792552392" sldId="267"/>
            <ac:picMk id="3" creationId="{45D82C36-E730-4749-4978-9BDEBE7F047E}"/>
          </ac:picMkLst>
        </pc:picChg>
        <pc:picChg chg="add mod ord">
          <ac:chgData name="Nigar Haliloğlu Aksoy" userId="f45b9582c771559e" providerId="LiveId" clId="{44FCF920-0016-4CE8-B9E1-A81C4CC40A23}" dt="2022-05-19T16:55:15.957" v="1073" actId="14100"/>
          <ac:picMkLst>
            <pc:docMk/>
            <pc:sldMk cId="792552392" sldId="267"/>
            <ac:picMk id="4" creationId="{F40EC935-4B1C-7593-19AB-F0CF2CB1E38A}"/>
          </ac:picMkLst>
        </pc:picChg>
        <pc:picChg chg="add del mod">
          <ac:chgData name="Nigar Haliloğlu Aksoy" userId="f45b9582c771559e" providerId="LiveId" clId="{44FCF920-0016-4CE8-B9E1-A81C4CC40A23}" dt="2022-05-19T16:53:37.662" v="1054" actId="21"/>
          <ac:picMkLst>
            <pc:docMk/>
            <pc:sldMk cId="792552392" sldId="267"/>
            <ac:picMk id="10" creationId="{2F6AE378-DC56-0F72-C609-421DDA5E325F}"/>
          </ac:picMkLst>
        </pc:picChg>
        <pc:picChg chg="add del mod">
          <ac:chgData name="Nigar Haliloğlu Aksoy" userId="f45b9582c771559e" providerId="LiveId" clId="{44FCF920-0016-4CE8-B9E1-A81C4CC40A23}" dt="2022-05-19T16:55:16.372" v="1074"/>
          <ac:picMkLst>
            <pc:docMk/>
            <pc:sldMk cId="792552392" sldId="267"/>
            <ac:picMk id="1026" creationId="{A16D313E-3781-5A3A-8B14-4EA9FBF17487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31:15.317" v="617" actId="27636"/>
        <pc:sldMkLst>
          <pc:docMk/>
          <pc:sldMk cId="540741330" sldId="268"/>
        </pc:sldMkLst>
        <pc:spChg chg="del mod ord">
          <ac:chgData name="Nigar Haliloğlu Aksoy" userId="f45b9582c771559e" providerId="LiveId" clId="{44FCF920-0016-4CE8-B9E1-A81C4CC40A23}" dt="2022-05-19T16:28:39.350" v="551" actId="700"/>
          <ac:spMkLst>
            <pc:docMk/>
            <pc:sldMk cId="540741330" sldId="268"/>
            <ac:spMk id="2" creationId="{CFD1C0F3-F86C-4B5B-08EA-11D48F2DBAE3}"/>
          </ac:spMkLst>
        </pc:spChg>
        <pc:spChg chg="del mod ord">
          <ac:chgData name="Nigar Haliloğlu Aksoy" userId="f45b9582c771559e" providerId="LiveId" clId="{44FCF920-0016-4CE8-B9E1-A81C4CC40A23}" dt="2022-05-19T16:28:39.350" v="551" actId="700"/>
          <ac:spMkLst>
            <pc:docMk/>
            <pc:sldMk cId="540741330" sldId="268"/>
            <ac:spMk id="3" creationId="{2584093B-45FB-4DD3-CFE8-B900293D5323}"/>
          </ac:spMkLst>
        </pc:spChg>
        <pc:spChg chg="add mod ord">
          <ac:chgData name="Nigar Haliloğlu Aksoy" userId="f45b9582c771559e" providerId="LiveId" clId="{44FCF920-0016-4CE8-B9E1-A81C4CC40A23}" dt="2022-05-19T16:28:39.350" v="551" actId="700"/>
          <ac:spMkLst>
            <pc:docMk/>
            <pc:sldMk cId="540741330" sldId="268"/>
            <ac:spMk id="6" creationId="{19B96C6B-A5D4-4EC5-10DC-58D2949205FF}"/>
          </ac:spMkLst>
        </pc:spChg>
        <pc:spChg chg="add mod ord">
          <ac:chgData name="Nigar Haliloğlu Aksoy" userId="f45b9582c771559e" providerId="LiveId" clId="{44FCF920-0016-4CE8-B9E1-A81C4CC40A23}" dt="2022-05-19T16:31:15.317" v="617" actId="27636"/>
          <ac:spMkLst>
            <pc:docMk/>
            <pc:sldMk cId="540741330" sldId="268"/>
            <ac:spMk id="7" creationId="{3828CE20-AA3A-8252-966E-21A538F0269D}"/>
          </ac:spMkLst>
        </pc:spChg>
        <pc:spChg chg="add mod ord">
          <ac:chgData name="Nigar Haliloğlu Aksoy" userId="f45b9582c771559e" providerId="LiveId" clId="{44FCF920-0016-4CE8-B9E1-A81C4CC40A23}" dt="2022-05-19T16:31:15.317" v="616" actId="27636"/>
          <ac:spMkLst>
            <pc:docMk/>
            <pc:sldMk cId="540741330" sldId="268"/>
            <ac:spMk id="8" creationId="{4DAF2CDE-78B8-2B65-F4BF-2395EBFCFF25}"/>
          </ac:spMkLst>
        </pc:spChg>
        <pc:picChg chg="add mod ord">
          <ac:chgData name="Nigar Haliloğlu Aksoy" userId="f45b9582c771559e" providerId="LiveId" clId="{44FCF920-0016-4CE8-B9E1-A81C4CC40A23}" dt="2022-05-19T15:54:16.852" v="102" actId="1076"/>
          <ac:picMkLst>
            <pc:docMk/>
            <pc:sldMk cId="540741330" sldId="268"/>
            <ac:picMk id="4" creationId="{0148EA86-E59B-E746-A04C-DA0F62A6C30D}"/>
          </ac:picMkLst>
        </pc:picChg>
        <pc:picChg chg="add del mod ord">
          <ac:chgData name="Nigar Haliloğlu Aksoy" userId="f45b9582c771559e" providerId="LiveId" clId="{44FCF920-0016-4CE8-B9E1-A81C4CC40A23}" dt="2022-05-19T15:54:19.015" v="104"/>
          <ac:picMkLst>
            <pc:docMk/>
            <pc:sldMk cId="540741330" sldId="268"/>
            <ac:picMk id="5" creationId="{9FEAB319-F794-BA46-C401-D787C895B1EF}"/>
          </ac:picMkLst>
        </pc:picChg>
      </pc:sldChg>
      <pc:sldChg chg="addSp modSp new mod">
        <pc:chgData name="Nigar Haliloğlu Aksoy" userId="f45b9582c771559e" providerId="LiveId" clId="{44FCF920-0016-4CE8-B9E1-A81C4CC40A23}" dt="2022-05-19T15:55:53.741" v="150" actId="20577"/>
        <pc:sldMkLst>
          <pc:docMk/>
          <pc:sldMk cId="4179877728" sldId="269"/>
        </pc:sldMkLst>
        <pc:spChg chg="mod">
          <ac:chgData name="Nigar Haliloğlu Aksoy" userId="f45b9582c771559e" providerId="LiveId" clId="{44FCF920-0016-4CE8-B9E1-A81C4CC40A23}" dt="2022-05-19T15:55:53.741" v="150" actId="20577"/>
          <ac:spMkLst>
            <pc:docMk/>
            <pc:sldMk cId="4179877728" sldId="269"/>
            <ac:spMk id="3" creationId="{DB73CEAC-7F7C-BA6E-7EA8-ADF7F9474C42}"/>
          </ac:spMkLst>
        </pc:spChg>
        <pc:picChg chg="add mod ord">
          <ac:chgData name="Nigar Haliloğlu Aksoy" userId="f45b9582c771559e" providerId="LiveId" clId="{44FCF920-0016-4CE8-B9E1-A81C4CC40A23}" dt="2022-05-19T15:55:34.106" v="107" actId="167"/>
          <ac:picMkLst>
            <pc:docMk/>
            <pc:sldMk cId="4179877728" sldId="269"/>
            <ac:picMk id="4" creationId="{75F0A58A-3734-2C2D-B35D-7EC927E669CA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08:07.363" v="314" actId="20577"/>
        <pc:sldMkLst>
          <pc:docMk/>
          <pc:sldMk cId="3535465453" sldId="270"/>
        </pc:sldMkLst>
        <pc:spChg chg="del mod ord">
          <ac:chgData name="Nigar Haliloğlu Aksoy" userId="f45b9582c771559e" providerId="LiveId" clId="{44FCF920-0016-4CE8-B9E1-A81C4CC40A23}" dt="2022-05-19T16:07:51.509" v="273" actId="700"/>
          <ac:spMkLst>
            <pc:docMk/>
            <pc:sldMk cId="3535465453" sldId="270"/>
            <ac:spMk id="2" creationId="{AFCABABB-F863-E89C-A9EE-6E4FA35BD4DC}"/>
          </ac:spMkLst>
        </pc:spChg>
        <pc:spChg chg="del mod ord">
          <ac:chgData name="Nigar Haliloğlu Aksoy" userId="f45b9582c771559e" providerId="LiveId" clId="{44FCF920-0016-4CE8-B9E1-A81C4CC40A23}" dt="2022-05-19T16:07:51.509" v="273" actId="700"/>
          <ac:spMkLst>
            <pc:docMk/>
            <pc:sldMk cId="3535465453" sldId="270"/>
            <ac:spMk id="3" creationId="{18EDE553-46CE-9AB1-4B77-8C40C68E63B3}"/>
          </ac:spMkLst>
        </pc:spChg>
        <pc:spChg chg="del">
          <ac:chgData name="Nigar Haliloğlu Aksoy" userId="f45b9582c771559e" providerId="LiveId" clId="{44FCF920-0016-4CE8-B9E1-A81C4CC40A23}" dt="2022-05-19T16:07:33.211" v="269"/>
          <ac:spMkLst>
            <pc:docMk/>
            <pc:sldMk cId="3535465453" sldId="270"/>
            <ac:spMk id="4" creationId="{2CD321DF-F800-2571-A60A-5312DA6C7E3B}"/>
          </ac:spMkLst>
        </pc:spChg>
        <pc:spChg chg="add mod ord">
          <ac:chgData name="Nigar Haliloğlu Aksoy" userId="f45b9582c771559e" providerId="LiveId" clId="{44FCF920-0016-4CE8-B9E1-A81C4CC40A23}" dt="2022-05-19T16:08:07.363" v="314" actId="20577"/>
          <ac:spMkLst>
            <pc:docMk/>
            <pc:sldMk cId="3535465453" sldId="270"/>
            <ac:spMk id="7" creationId="{95AC3109-2BED-302B-549E-C6252E780141}"/>
          </ac:spMkLst>
        </pc:spChg>
        <pc:spChg chg="add mod ord">
          <ac:chgData name="Nigar Haliloğlu Aksoy" userId="f45b9582c771559e" providerId="LiveId" clId="{44FCF920-0016-4CE8-B9E1-A81C4CC40A23}" dt="2022-05-19T16:07:51.509" v="273" actId="700"/>
          <ac:spMkLst>
            <pc:docMk/>
            <pc:sldMk cId="3535465453" sldId="270"/>
            <ac:spMk id="8" creationId="{AAEEAD58-CE7F-5899-340E-4B8BFBF093D1}"/>
          </ac:spMkLst>
        </pc:spChg>
        <pc:picChg chg="add mod ord">
          <ac:chgData name="Nigar Haliloğlu Aksoy" userId="f45b9582c771559e" providerId="LiveId" clId="{44FCF920-0016-4CE8-B9E1-A81C4CC40A23}" dt="2022-05-19T16:07:55.588" v="275" actId="14100"/>
          <ac:picMkLst>
            <pc:docMk/>
            <pc:sldMk cId="3535465453" sldId="270"/>
            <ac:picMk id="5" creationId="{A8BD75D0-E868-48C8-FE38-EC2D3D9CEF5A}"/>
          </ac:picMkLst>
        </pc:picChg>
        <pc:picChg chg="add mod ord">
          <ac:chgData name="Nigar Haliloğlu Aksoy" userId="f45b9582c771559e" providerId="LiveId" clId="{44FCF920-0016-4CE8-B9E1-A81C4CC40A23}" dt="2022-05-19T16:07:46.619" v="272" actId="1076"/>
          <ac:picMkLst>
            <pc:docMk/>
            <pc:sldMk cId="3535465453" sldId="270"/>
            <ac:picMk id="6" creationId="{F8D87DCF-69F7-4FCD-1B3F-8A46DF4CBD76}"/>
          </ac:picMkLst>
        </pc:picChg>
      </pc:sldChg>
      <pc:sldChg chg="addSp delSp modSp new mod chgLayout">
        <pc:chgData name="Nigar Haliloğlu Aksoy" userId="f45b9582c771559e" providerId="LiveId" clId="{44FCF920-0016-4CE8-B9E1-A81C4CC40A23}" dt="2022-05-19T16:45:26.417" v="889" actId="113"/>
        <pc:sldMkLst>
          <pc:docMk/>
          <pc:sldMk cId="2605082712" sldId="271"/>
        </pc:sldMkLst>
        <pc:spChg chg="del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2" creationId="{72DF6278-0152-FF5C-E755-173AADA3FA2D}"/>
          </ac:spMkLst>
        </pc:spChg>
        <pc:spChg chg="del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3" creationId="{D6291E3A-2505-FD1E-D8AB-553D32DD6182}"/>
          </ac:spMkLst>
        </pc:spChg>
        <pc:spChg chg="del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4" creationId="{BCE0E801-4663-AF26-BBF5-30F48072B8F5}"/>
          </ac:spMkLst>
        </pc:spChg>
        <pc:spChg chg="add mod ord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6" creationId="{D660D11D-8878-B796-1BAF-36A5085D42A6}"/>
          </ac:spMkLst>
        </pc:spChg>
        <pc:spChg chg="add mod ord">
          <ac:chgData name="Nigar Haliloğlu Aksoy" userId="f45b9582c771559e" providerId="LiveId" clId="{44FCF920-0016-4CE8-B9E1-A81C4CC40A23}" dt="2022-05-19T16:45:26.417" v="889" actId="113"/>
          <ac:spMkLst>
            <pc:docMk/>
            <pc:sldMk cId="2605082712" sldId="271"/>
            <ac:spMk id="7" creationId="{2A8A21AF-06FC-FAAC-AEEA-417E20AAC7B9}"/>
          </ac:spMkLst>
        </pc:spChg>
        <pc:spChg chg="add mod ord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8" creationId="{330C22B8-9878-A78E-0F29-45005AB16E60}"/>
          </ac:spMkLst>
        </pc:spChg>
        <pc:picChg chg="add mod ord">
          <ac:chgData name="Nigar Haliloğlu Aksoy" userId="f45b9582c771559e" providerId="LiveId" clId="{44FCF920-0016-4CE8-B9E1-A81C4CC40A23}" dt="2022-05-19T16:31:36.687" v="625" actId="167"/>
          <ac:picMkLst>
            <pc:docMk/>
            <pc:sldMk cId="2605082712" sldId="271"/>
            <ac:picMk id="5" creationId="{F7978B79-679F-742E-79A8-32B777BE114C}"/>
          </ac:picMkLst>
        </pc:picChg>
      </pc:sldChg>
      <pc:sldChg chg="addSp modSp new mod">
        <pc:chgData name="Nigar Haliloğlu Aksoy" userId="f45b9582c771559e" providerId="LiveId" clId="{44FCF920-0016-4CE8-B9E1-A81C4CC40A23}" dt="2022-05-19T16:46:57.161" v="979" actId="255"/>
        <pc:sldMkLst>
          <pc:docMk/>
          <pc:sldMk cId="1565174970" sldId="272"/>
        </pc:sldMkLst>
        <pc:spChg chg="mod">
          <ac:chgData name="Nigar Haliloğlu Aksoy" userId="f45b9582c771559e" providerId="LiveId" clId="{44FCF920-0016-4CE8-B9E1-A81C4CC40A23}" dt="2022-05-19T16:46:57.161" v="979" actId="255"/>
          <ac:spMkLst>
            <pc:docMk/>
            <pc:sldMk cId="1565174970" sldId="272"/>
            <ac:spMk id="3" creationId="{B244B6E2-B6FE-472A-ACF1-934B7EDEF8DC}"/>
          </ac:spMkLst>
        </pc:spChg>
        <pc:picChg chg="add mod ord">
          <ac:chgData name="Nigar Haliloğlu Aksoy" userId="f45b9582c771559e" providerId="LiveId" clId="{44FCF920-0016-4CE8-B9E1-A81C4CC40A23}" dt="2022-05-19T16:31:39.672" v="626" actId="167"/>
          <ac:picMkLst>
            <pc:docMk/>
            <pc:sldMk cId="1565174970" sldId="272"/>
            <ac:picMk id="5" creationId="{22975DAA-D2C1-9D4E-1D94-5D83AC9B265F}"/>
          </ac:picMkLst>
        </pc:picChg>
      </pc:sldChg>
      <pc:sldChg chg="addSp delSp modSp new mod ord">
        <pc:chgData name="Nigar Haliloğlu Aksoy" userId="f45b9582c771559e" providerId="LiveId" clId="{44FCF920-0016-4CE8-B9E1-A81C4CC40A23}" dt="2022-05-19T16:45:43.310" v="891"/>
        <pc:sldMkLst>
          <pc:docMk/>
          <pc:sldMk cId="736778103" sldId="273"/>
        </pc:sldMkLst>
        <pc:spChg chg="del">
          <ac:chgData name="Nigar Haliloğlu Aksoy" userId="f45b9582c771559e" providerId="LiveId" clId="{44FCF920-0016-4CE8-B9E1-A81C4CC40A23}" dt="2022-05-19T16:37:09.221" v="643" actId="21"/>
          <ac:spMkLst>
            <pc:docMk/>
            <pc:sldMk cId="736778103" sldId="273"/>
            <ac:spMk id="2" creationId="{33A39789-2096-9B70-83E9-6817B0AAE5AA}"/>
          </ac:spMkLst>
        </pc:spChg>
        <pc:spChg chg="mod">
          <ac:chgData name="Nigar Haliloğlu Aksoy" userId="f45b9582c771559e" providerId="LiveId" clId="{44FCF920-0016-4CE8-B9E1-A81C4CC40A23}" dt="2022-05-19T16:37:24.743" v="649" actId="12"/>
          <ac:spMkLst>
            <pc:docMk/>
            <pc:sldMk cId="736778103" sldId="273"/>
            <ac:spMk id="3" creationId="{9A176A6A-F595-826E-E4D4-491B0577995A}"/>
          </ac:spMkLst>
        </pc:spChg>
        <pc:spChg chg="mod">
          <ac:chgData name="Nigar Haliloğlu Aksoy" userId="f45b9582c771559e" providerId="LiveId" clId="{44FCF920-0016-4CE8-B9E1-A81C4CC40A23}" dt="2022-05-19T16:36:43.884" v="635" actId="27636"/>
          <ac:spMkLst>
            <pc:docMk/>
            <pc:sldMk cId="736778103" sldId="273"/>
            <ac:spMk id="4" creationId="{4E3110A3-80D3-DEF6-75A7-FF684D4DF47D}"/>
          </ac:spMkLst>
        </pc:spChg>
        <pc:picChg chg="add mod ord">
          <ac:chgData name="Nigar Haliloğlu Aksoy" userId="f45b9582c771559e" providerId="LiveId" clId="{44FCF920-0016-4CE8-B9E1-A81C4CC40A23}" dt="2022-05-19T16:37:01.991" v="641" actId="1076"/>
          <ac:picMkLst>
            <pc:docMk/>
            <pc:sldMk cId="736778103" sldId="273"/>
            <ac:picMk id="5" creationId="{82395B08-8A72-BC97-85D5-302C7E090E31}"/>
          </ac:picMkLst>
        </pc:picChg>
        <pc:picChg chg="add mod">
          <ac:chgData name="Nigar Haliloğlu Aksoy" userId="f45b9582c771559e" providerId="LiveId" clId="{44FCF920-0016-4CE8-B9E1-A81C4CC40A23}" dt="2022-05-19T16:37:18.410" v="648" actId="1076"/>
          <ac:picMkLst>
            <pc:docMk/>
            <pc:sldMk cId="736778103" sldId="273"/>
            <ac:picMk id="6" creationId="{882CE9D1-4195-7780-8420-9128E11CCF0D}"/>
          </ac:picMkLst>
        </pc:picChg>
      </pc:sldChg>
      <pc:sldChg chg="addSp modSp new mod">
        <pc:chgData name="Nigar Haliloğlu Aksoy" userId="f45b9582c771559e" providerId="LiveId" clId="{44FCF920-0016-4CE8-B9E1-A81C4CC40A23}" dt="2022-05-19T16:39:32.942" v="714" actId="20577"/>
        <pc:sldMkLst>
          <pc:docMk/>
          <pc:sldMk cId="4181838114" sldId="274"/>
        </pc:sldMkLst>
        <pc:spChg chg="mod">
          <ac:chgData name="Nigar Haliloğlu Aksoy" userId="f45b9582c771559e" providerId="LiveId" clId="{44FCF920-0016-4CE8-B9E1-A81C4CC40A23}" dt="2022-05-19T16:39:32.942" v="714" actId="20577"/>
          <ac:spMkLst>
            <pc:docMk/>
            <pc:sldMk cId="4181838114" sldId="274"/>
            <ac:spMk id="3" creationId="{8AB20386-983F-8D5B-4EDA-3CB1766566E6}"/>
          </ac:spMkLst>
        </pc:spChg>
        <pc:picChg chg="add ord">
          <ac:chgData name="Nigar Haliloğlu Aksoy" userId="f45b9582c771559e" providerId="LiveId" clId="{44FCF920-0016-4CE8-B9E1-A81C4CC40A23}" dt="2022-05-19T16:38:15.232" v="656" actId="167"/>
          <ac:picMkLst>
            <pc:docMk/>
            <pc:sldMk cId="4181838114" sldId="274"/>
            <ac:picMk id="5" creationId="{A1D868DF-032C-531F-EEB2-FBFF0ED73905}"/>
          </ac:picMkLst>
        </pc:picChg>
      </pc:sldChg>
      <pc:sldChg chg="addSp modSp new mod">
        <pc:chgData name="Nigar Haliloğlu Aksoy" userId="f45b9582c771559e" providerId="LiveId" clId="{44FCF920-0016-4CE8-B9E1-A81C4CC40A23}" dt="2022-05-19T16:41:18.330" v="773" actId="27636"/>
        <pc:sldMkLst>
          <pc:docMk/>
          <pc:sldMk cId="1053939743" sldId="275"/>
        </pc:sldMkLst>
        <pc:spChg chg="mod">
          <ac:chgData name="Nigar Haliloğlu Aksoy" userId="f45b9582c771559e" providerId="LiveId" clId="{44FCF920-0016-4CE8-B9E1-A81C4CC40A23}" dt="2022-05-19T16:41:18.330" v="773" actId="27636"/>
          <ac:spMkLst>
            <pc:docMk/>
            <pc:sldMk cId="1053939743" sldId="275"/>
            <ac:spMk id="3" creationId="{705C60D3-ABDD-5B2D-967F-553BEC658BBC}"/>
          </ac:spMkLst>
        </pc:spChg>
        <pc:spChg chg="mod">
          <ac:chgData name="Nigar Haliloğlu Aksoy" userId="f45b9582c771559e" providerId="LiveId" clId="{44FCF920-0016-4CE8-B9E1-A81C4CC40A23}" dt="2022-05-19T16:41:18.330" v="772" actId="27636"/>
          <ac:spMkLst>
            <pc:docMk/>
            <pc:sldMk cId="1053939743" sldId="275"/>
            <ac:spMk id="4" creationId="{C6986E5B-0962-9F0E-4DF2-6BAB7B8C2F0D}"/>
          </ac:spMkLst>
        </pc:spChg>
        <pc:picChg chg="add ord">
          <ac:chgData name="Nigar Haliloğlu Aksoy" userId="f45b9582c771559e" providerId="LiveId" clId="{44FCF920-0016-4CE8-B9E1-A81C4CC40A23}" dt="2022-05-19T16:38:17.980" v="657" actId="167"/>
          <ac:picMkLst>
            <pc:docMk/>
            <pc:sldMk cId="1053939743" sldId="275"/>
            <ac:picMk id="5" creationId="{00FD1FBA-AD2E-B49B-90EE-ED1AAB1E9A2F}"/>
          </ac:picMkLst>
        </pc:picChg>
      </pc:sldChg>
      <pc:sldChg chg="addSp delSp modSp new mod ord modClrScheme chgLayout">
        <pc:chgData name="Nigar Haliloğlu Aksoy" userId="f45b9582c771559e" providerId="LiveId" clId="{44FCF920-0016-4CE8-B9E1-A81C4CC40A23}" dt="2022-05-19T16:44:07.595" v="877" actId="1076"/>
        <pc:sldMkLst>
          <pc:docMk/>
          <pc:sldMk cId="3119235409" sldId="276"/>
        </pc:sldMkLst>
        <pc:spChg chg="del">
          <ac:chgData name="Nigar Haliloğlu Aksoy" userId="f45b9582c771559e" providerId="LiveId" clId="{44FCF920-0016-4CE8-B9E1-A81C4CC40A23}" dt="2022-05-19T16:38:23.411" v="659" actId="700"/>
          <ac:spMkLst>
            <pc:docMk/>
            <pc:sldMk cId="3119235409" sldId="276"/>
            <ac:spMk id="2" creationId="{CA3EF053-F3AF-B861-CA56-9A52EBD8B904}"/>
          </ac:spMkLst>
        </pc:spChg>
        <pc:spChg chg="del">
          <ac:chgData name="Nigar Haliloğlu Aksoy" userId="f45b9582c771559e" providerId="LiveId" clId="{44FCF920-0016-4CE8-B9E1-A81C4CC40A23}" dt="2022-05-19T16:38:23.411" v="659" actId="700"/>
          <ac:spMkLst>
            <pc:docMk/>
            <pc:sldMk cId="3119235409" sldId="276"/>
            <ac:spMk id="3" creationId="{6B6C57C8-6420-E96D-7341-99E335D1BB28}"/>
          </ac:spMkLst>
        </pc:spChg>
        <pc:spChg chg="del">
          <ac:chgData name="Nigar Haliloğlu Aksoy" userId="f45b9582c771559e" providerId="LiveId" clId="{44FCF920-0016-4CE8-B9E1-A81C4CC40A23}" dt="2022-05-19T16:38:23.411" v="659" actId="700"/>
          <ac:spMkLst>
            <pc:docMk/>
            <pc:sldMk cId="3119235409" sldId="276"/>
            <ac:spMk id="4" creationId="{559B48FE-47F4-3241-11CF-77BC04E21408}"/>
          </ac:spMkLst>
        </pc:spChg>
        <pc:spChg chg="add del mod ord">
          <ac:chgData name="Nigar Haliloğlu Aksoy" userId="f45b9582c771559e" providerId="LiveId" clId="{44FCF920-0016-4CE8-B9E1-A81C4CC40A23}" dt="2022-05-19T16:43:06.048" v="776" actId="700"/>
          <ac:spMkLst>
            <pc:docMk/>
            <pc:sldMk cId="3119235409" sldId="276"/>
            <ac:spMk id="6" creationId="{136FF4C0-4C94-6E91-7580-2A912DDD5421}"/>
          </ac:spMkLst>
        </pc:spChg>
        <pc:spChg chg="add del mod ord">
          <ac:chgData name="Nigar Haliloğlu Aksoy" userId="f45b9582c771559e" providerId="LiveId" clId="{44FCF920-0016-4CE8-B9E1-A81C4CC40A23}" dt="2022-05-19T16:43:06.048" v="776" actId="700"/>
          <ac:spMkLst>
            <pc:docMk/>
            <pc:sldMk cId="3119235409" sldId="276"/>
            <ac:spMk id="7" creationId="{30FE4F30-1001-DE38-3D52-FD86A59720E2}"/>
          </ac:spMkLst>
        </pc:spChg>
        <pc:spChg chg="add del mod ord">
          <ac:chgData name="Nigar Haliloğlu Aksoy" userId="f45b9582c771559e" providerId="LiveId" clId="{44FCF920-0016-4CE8-B9E1-A81C4CC40A23}" dt="2022-05-19T16:43:06.048" v="776" actId="700"/>
          <ac:spMkLst>
            <pc:docMk/>
            <pc:sldMk cId="3119235409" sldId="276"/>
            <ac:spMk id="8" creationId="{D6623F10-6909-2E0C-9498-3A5B118AD35C}"/>
          </ac:spMkLst>
        </pc:spChg>
        <pc:spChg chg="add mod ord">
          <ac:chgData name="Nigar Haliloğlu Aksoy" userId="f45b9582c771559e" providerId="LiveId" clId="{44FCF920-0016-4CE8-B9E1-A81C4CC40A23}" dt="2022-05-19T16:43:32.661" v="868" actId="20577"/>
          <ac:spMkLst>
            <pc:docMk/>
            <pc:sldMk cId="3119235409" sldId="276"/>
            <ac:spMk id="9" creationId="{D6733152-1A7D-435B-17BD-9741DC54DF18}"/>
          </ac:spMkLst>
        </pc:spChg>
        <pc:spChg chg="add mod ord">
          <ac:chgData name="Nigar Haliloğlu Aksoy" userId="f45b9582c771559e" providerId="LiveId" clId="{44FCF920-0016-4CE8-B9E1-A81C4CC40A23}" dt="2022-05-19T16:43:06.048" v="776" actId="700"/>
          <ac:spMkLst>
            <pc:docMk/>
            <pc:sldMk cId="3119235409" sldId="276"/>
            <ac:spMk id="10" creationId="{D18F5BFC-54FA-1EE5-43F6-A5D883560E6F}"/>
          </ac:spMkLst>
        </pc:spChg>
        <pc:picChg chg="add mod ord">
          <ac:chgData name="Nigar Haliloğlu Aksoy" userId="f45b9582c771559e" providerId="LiveId" clId="{44FCF920-0016-4CE8-B9E1-A81C4CC40A23}" dt="2022-05-19T16:43:59.329" v="873" actId="1076"/>
          <ac:picMkLst>
            <pc:docMk/>
            <pc:sldMk cId="3119235409" sldId="276"/>
            <ac:picMk id="5" creationId="{E1D9C1FC-1151-388D-0A6E-DFBA50574B94}"/>
          </ac:picMkLst>
        </pc:picChg>
        <pc:picChg chg="add mod">
          <ac:chgData name="Nigar Haliloğlu Aksoy" userId="f45b9582c771559e" providerId="LiveId" clId="{44FCF920-0016-4CE8-B9E1-A81C4CC40A23}" dt="2022-05-19T16:44:07.595" v="877" actId="1076"/>
          <ac:picMkLst>
            <pc:docMk/>
            <pc:sldMk cId="3119235409" sldId="276"/>
            <ac:picMk id="11" creationId="{523F857A-0F6B-F6FD-DC03-49097EC0F781}"/>
          </ac:picMkLst>
        </pc:picChg>
      </pc:sldChg>
      <pc:sldChg chg="addSp modSp new mod">
        <pc:chgData name="Nigar Haliloğlu Aksoy" userId="f45b9582c771559e" providerId="LiveId" clId="{44FCF920-0016-4CE8-B9E1-A81C4CC40A23}" dt="2022-05-19T16:48:27.459" v="1019" actId="20577"/>
        <pc:sldMkLst>
          <pc:docMk/>
          <pc:sldMk cId="3170712274" sldId="277"/>
        </pc:sldMkLst>
        <pc:spChg chg="mod">
          <ac:chgData name="Nigar Haliloğlu Aksoy" userId="f45b9582c771559e" providerId="LiveId" clId="{44FCF920-0016-4CE8-B9E1-A81C4CC40A23}" dt="2022-05-19T16:48:27.459" v="1019" actId="20577"/>
          <ac:spMkLst>
            <pc:docMk/>
            <pc:sldMk cId="3170712274" sldId="277"/>
            <ac:spMk id="3" creationId="{BB875F82-D6CC-B984-F999-7B1046F0E6D5}"/>
          </ac:spMkLst>
        </pc:spChg>
        <pc:picChg chg="add mod ord">
          <ac:chgData name="Nigar Haliloğlu Aksoy" userId="f45b9582c771559e" providerId="LiveId" clId="{44FCF920-0016-4CE8-B9E1-A81C4CC40A23}" dt="2022-05-19T16:47:41.919" v="982" actId="167"/>
          <ac:picMkLst>
            <pc:docMk/>
            <pc:sldMk cId="3170712274" sldId="277"/>
            <ac:picMk id="5" creationId="{686D8D69-ED41-DD35-348D-685B65408279}"/>
          </ac:picMkLst>
        </pc:picChg>
      </pc:sldChg>
      <pc:sldChg chg="addSp delSp modSp new mod">
        <pc:chgData name="Nigar Haliloğlu Aksoy" userId="f45b9582c771559e" providerId="LiveId" clId="{44FCF920-0016-4CE8-B9E1-A81C4CC40A23}" dt="2022-05-19T16:51:06.608" v="1037" actId="1076"/>
        <pc:sldMkLst>
          <pc:docMk/>
          <pc:sldMk cId="1798450791" sldId="278"/>
        </pc:sldMkLst>
        <pc:spChg chg="del">
          <ac:chgData name="Nigar Haliloğlu Aksoy" userId="f45b9582c771559e" providerId="LiveId" clId="{44FCF920-0016-4CE8-B9E1-A81C4CC40A23}" dt="2022-05-19T16:50:34.758" v="1029" actId="21"/>
          <ac:spMkLst>
            <pc:docMk/>
            <pc:sldMk cId="1798450791" sldId="278"/>
            <ac:spMk id="2" creationId="{91883ABE-85B6-B178-667F-CEF143ED3D14}"/>
          </ac:spMkLst>
        </pc:spChg>
        <pc:spChg chg="mod">
          <ac:chgData name="Nigar Haliloğlu Aksoy" userId="f45b9582c771559e" providerId="LiveId" clId="{44FCF920-0016-4CE8-B9E1-A81C4CC40A23}" dt="2022-05-19T16:49:19.655" v="1026" actId="12"/>
          <ac:spMkLst>
            <pc:docMk/>
            <pc:sldMk cId="1798450791" sldId="278"/>
            <ac:spMk id="3" creationId="{30129C29-4775-CB21-6AE4-37A67868FA96}"/>
          </ac:spMkLst>
        </pc:spChg>
        <pc:picChg chg="add">
          <ac:chgData name="Nigar Haliloğlu Aksoy" userId="f45b9582c771559e" providerId="LiveId" clId="{44FCF920-0016-4CE8-B9E1-A81C4CC40A23}" dt="2022-05-19T16:48:45.152" v="1021"/>
          <ac:picMkLst>
            <pc:docMk/>
            <pc:sldMk cId="1798450791" sldId="278"/>
            <ac:picMk id="5" creationId="{03C6D5D9-3DB2-1D3C-A367-285B6478120A}"/>
          </ac:picMkLst>
        </pc:picChg>
        <pc:picChg chg="add mod">
          <ac:chgData name="Nigar Haliloğlu Aksoy" userId="f45b9582c771559e" providerId="LiveId" clId="{44FCF920-0016-4CE8-B9E1-A81C4CC40A23}" dt="2022-05-19T16:50:41.021" v="1032" actId="1076"/>
          <ac:picMkLst>
            <pc:docMk/>
            <pc:sldMk cId="1798450791" sldId="278"/>
            <ac:picMk id="6" creationId="{668367F1-8628-70AE-0C75-F67FB5F7CC71}"/>
          </ac:picMkLst>
        </pc:picChg>
        <pc:picChg chg="add mod">
          <ac:chgData name="Nigar Haliloğlu Aksoy" userId="f45b9582c771559e" providerId="LiveId" clId="{44FCF920-0016-4CE8-B9E1-A81C4CC40A23}" dt="2022-05-19T16:51:06.608" v="1037" actId="1076"/>
          <ac:picMkLst>
            <pc:docMk/>
            <pc:sldMk cId="1798450791" sldId="278"/>
            <ac:picMk id="7" creationId="{33F7C379-91BD-4269-DE44-30F38E3A71DB}"/>
          </ac:picMkLst>
        </pc:picChg>
      </pc:sldChg>
      <pc:sldChg chg="add del">
        <pc:chgData name="Nigar Haliloğlu Aksoy" userId="f45b9582c771559e" providerId="LiveId" clId="{44FCF920-0016-4CE8-B9E1-A81C4CC40A23}" dt="2022-05-19T16:54:56.375" v="1062"/>
        <pc:sldMkLst>
          <pc:docMk/>
          <pc:sldMk cId="1236091671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E67C86-ACCB-B1B6-CF50-D529BC37F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E6889E9-AEDA-2193-B2A7-D5F42B488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15F322B-43EB-8E34-DBAE-5A15B9489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DE1888-CC8F-4CEC-8F97-99F0B7B1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CABABB3-C0EF-7F12-FAD8-3F942A04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066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354E25-88B2-4883-A5DA-AB58F93B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91DC9B5-1F8D-E69D-FF8C-C7F6F2239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04FDD6D-7FBB-0D4C-32EA-26CCFDDB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4EADD7-3069-0F52-0383-A7AF193DA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0883F80-967B-E513-2AAF-16F6172F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762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6A69A16-A97A-AE47-E819-01FD42848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DF183D-66A3-D543-9FEC-C163BED93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9159749-3055-A1C7-C365-99DA9DAF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5EBDF97-40E4-6052-77BE-3231C3EE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D3F8333-B685-A310-A4C2-BEE7267D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70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90ECA5-5209-F874-C030-170689C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20C849-D663-589C-B44F-DC53E08B6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71F457-629A-D38B-107B-82C14837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ABA65F2-81F4-8F79-3C92-CC4A9FAD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8FDE1F4-4045-8B4D-EA52-CC5B67AC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171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EB7B1F-8A1E-0DA5-69CD-E98EE2B6F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AF12854-E8D6-7440-BB6E-B590D2C1D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9DC5730-A69E-B490-F24D-1266E67D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FA8AE8-95A2-35BD-A2E0-CFAABBE3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21B5462-33C8-7500-4D6F-A016F8D5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172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9D6DB0-2E5E-EFB5-326A-701B21F7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C4CFEB-01AE-0D06-7A13-29E532960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347B23A-E872-D5C7-200C-00A4168EE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ED64AF8-97B1-82F6-11EA-AE0A46B2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9440756-CCB1-7DEA-C062-E95A2CC4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73C3C0F-91F2-1708-3E73-2707DF79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292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1BB4F9-0B20-EABB-6EDE-5B587456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D6E3F7F-EC89-034C-A2B4-CC6FDFC4C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9B0EE03-0583-6ECA-03ED-36AC925B1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C7ADC5B-B1A0-DDEB-4E1A-652216E68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16C0CCE-302D-4AEA-819A-B22AD4257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83A0A80-DE30-36AE-3883-368F41DF6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D337C23-8CD3-4D32-FC4F-8B893A3E9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E1E70FA-2701-F1C4-077E-495D6D3D0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953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16550D-99DE-071D-2CCF-823CE381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4C679F7-6499-56D4-72A6-0AB0149A0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C22FA23-8731-65EA-D0F2-2D78DFBAB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D0CAF48-7687-1259-668D-90E2550E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823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1E929F4-3741-BBDF-53F6-411A07610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01923A1-F9E4-2C39-0655-ACC4BEF22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0A8523D-DF11-9A54-A320-E20A6EE4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640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0A5AAA-0879-4213-542C-F92AECC86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A80846-656B-750B-A7DC-930CAA604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2FB2C42-2C33-F9C1-6304-71092C8D2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C56704E-20B4-C1C9-BF8F-4A0A7B6CC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0A72DD4-577A-7EAE-7B42-712BAA5B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D1D90E5-4A2E-128E-D18D-C1CAF1D7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65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2BD52B-684F-C38C-7C57-E677997AE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270C0EB-F88A-1FFA-7193-9E32099EA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EFC503D-C2F1-A3F3-1A2B-057D0D566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D2879E-9FF6-C131-A5C3-357E679B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D9FCE24-B35E-D0B1-352D-0FF0ED1CE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E1DB9F0-967E-C837-B36F-F9C10577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52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80BD23C-FF4D-475F-B223-805445D1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8EE829C-D727-DEC4-4E39-FA7693C81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612D554-ABD7-3542-C230-66C3C8378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EDD306B-1F9A-9C91-54BD-4434A524E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E5C4326-1407-7CC7-3DA2-57631E554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79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932119-B5DE-541A-8AC0-2123036C74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E4BB0A0-D814-01AC-2C0B-47D0709865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0ED88EA-0C0A-7453-1002-6771B69AE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0F7CD689-C8D2-AF0C-1174-BF3168F2CE35}"/>
              </a:ext>
            </a:extLst>
          </p:cNvPr>
          <p:cNvSpPr txBox="1">
            <a:spLocks/>
          </p:cNvSpPr>
          <p:nvPr/>
        </p:nvSpPr>
        <p:spPr>
          <a:xfrm>
            <a:off x="1091953" y="3143273"/>
            <a:ext cx="7019278" cy="5714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600" b="1" dirty="0">
                <a:solidFill>
                  <a:schemeClr val="accent1"/>
                </a:solidFill>
                <a:latin typeface="+mn-lt"/>
              </a:rPr>
              <a:t>ERGENLİK:</a:t>
            </a:r>
          </a:p>
          <a:p>
            <a:pPr algn="l"/>
            <a:r>
              <a:rPr lang="tr-TR" sz="3600" b="1" dirty="0">
                <a:solidFill>
                  <a:schemeClr val="accent1"/>
                </a:solidFill>
                <a:latin typeface="+mn-lt"/>
              </a:rPr>
              <a:t>BÜYÜYORUM VE DEĞİŞİYORUM</a:t>
            </a:r>
          </a:p>
        </p:txBody>
      </p:sp>
    </p:spTree>
    <p:extLst>
      <p:ext uri="{BB962C8B-B14F-4D97-AF65-F5344CB8AC3E}">
        <p14:creationId xmlns:p14="http://schemas.microsoft.com/office/powerpoint/2010/main" val="1383290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Ergenlik</a:t>
            </a:r>
          </a:p>
          <a:p>
            <a:r>
              <a:rPr lang="tr-TR" sz="4000" b="1" dirty="0">
                <a:solidFill>
                  <a:schemeClr val="bg1"/>
                </a:solidFill>
              </a:rPr>
              <a:t>Dönemi</a:t>
            </a:r>
            <a:r>
              <a:rPr lang="en-US" sz="4000" b="1" dirty="0" err="1">
                <a:solidFill>
                  <a:schemeClr val="bg1"/>
                </a:solidFill>
              </a:rPr>
              <a:t>nde</a:t>
            </a:r>
            <a:r>
              <a:rPr lang="en-US" sz="4000" b="1" dirty="0">
                <a:solidFill>
                  <a:schemeClr val="bg1"/>
                </a:solidFill>
              </a:rPr>
              <a:t> F</a:t>
            </a:r>
            <a:r>
              <a:rPr lang="tr-TR" sz="4000" b="1" dirty="0" err="1">
                <a:solidFill>
                  <a:schemeClr val="bg1"/>
                </a:solidFill>
              </a:rPr>
              <a:t>iziksel</a:t>
            </a:r>
            <a:r>
              <a:rPr lang="tr-TR" sz="4000" b="1" dirty="0">
                <a:solidFill>
                  <a:schemeClr val="bg1"/>
                </a:solidFill>
              </a:rPr>
              <a:t> Değişimler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36123" y="2315013"/>
            <a:ext cx="54180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Yüzdeki sivilcelerin artması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Derideki yağ bezlerinin fazla çalışması sonucu salgılanan yağlar, bez kanallarını tıkar ve yüzde siyah noktalar oluşturur.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Yağ birikimi de ergenlik sivilcelerini meydana getirir. </a:t>
            </a:r>
          </a:p>
          <a:p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73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Ergenlik</a:t>
            </a:r>
          </a:p>
          <a:p>
            <a:r>
              <a:rPr lang="tr-TR" sz="4000" b="1" dirty="0">
                <a:solidFill>
                  <a:schemeClr val="bg1"/>
                </a:solidFill>
              </a:rPr>
              <a:t>Dönemi</a:t>
            </a:r>
            <a:r>
              <a:rPr lang="en-US" sz="4000" b="1" dirty="0" err="1">
                <a:solidFill>
                  <a:schemeClr val="bg1"/>
                </a:solidFill>
              </a:rPr>
              <a:t>nde</a:t>
            </a:r>
            <a:r>
              <a:rPr lang="en-US" sz="4000" b="1" dirty="0">
                <a:solidFill>
                  <a:schemeClr val="bg1"/>
                </a:solidFill>
              </a:rPr>
              <a:t> F</a:t>
            </a:r>
            <a:r>
              <a:rPr lang="tr-TR" sz="4000" b="1" dirty="0" err="1">
                <a:solidFill>
                  <a:schemeClr val="bg1"/>
                </a:solidFill>
              </a:rPr>
              <a:t>iziksel</a:t>
            </a:r>
            <a:r>
              <a:rPr lang="tr-TR" sz="4000" b="1" dirty="0">
                <a:solidFill>
                  <a:schemeClr val="bg1"/>
                </a:solidFill>
              </a:rPr>
              <a:t> Değişimler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36123" y="2315013"/>
            <a:ext cx="54180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Üreme organındaki değişiklikler: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Erkeklerin üreme organındaki değişiklik ortalama olarak 11-12 yaşlarında başlar.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Bu dönemde erkek üreme organı ve erbezleri (testisleri) büyür, erkek üreme hücresi (sperm) üretilmeye başlanır.</a:t>
            </a:r>
          </a:p>
          <a:p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1620920-CF13-4EB4-A00F-7206B3FF5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214" y="2693551"/>
            <a:ext cx="1436356" cy="147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066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Ergenlik</a:t>
            </a:r>
          </a:p>
          <a:p>
            <a:r>
              <a:rPr lang="tr-TR" sz="4000" b="1" dirty="0">
                <a:solidFill>
                  <a:schemeClr val="bg1"/>
                </a:solidFill>
              </a:rPr>
              <a:t>Dönemi</a:t>
            </a:r>
            <a:r>
              <a:rPr lang="en-US" sz="4000" b="1" dirty="0" err="1">
                <a:solidFill>
                  <a:schemeClr val="bg1"/>
                </a:solidFill>
              </a:rPr>
              <a:t>nde</a:t>
            </a:r>
            <a:r>
              <a:rPr lang="en-US" sz="4000" b="1" dirty="0">
                <a:solidFill>
                  <a:schemeClr val="bg1"/>
                </a:solidFill>
              </a:rPr>
              <a:t> F</a:t>
            </a:r>
            <a:r>
              <a:rPr lang="tr-TR" sz="4000" b="1" dirty="0" err="1">
                <a:solidFill>
                  <a:schemeClr val="bg1"/>
                </a:solidFill>
              </a:rPr>
              <a:t>iziksel</a:t>
            </a:r>
            <a:r>
              <a:rPr lang="tr-TR" sz="4000" b="1" dirty="0">
                <a:solidFill>
                  <a:schemeClr val="bg1"/>
                </a:solidFill>
              </a:rPr>
              <a:t> Değişimler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36123" y="2315013"/>
            <a:ext cx="69628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Ergenlik döneminde görülen cinsel rüyalar: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Erkek ergenler, artan cinsel hislerin sonucu cinsel kaynaklı rüyalar görürler.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Bu rüyalar esnasında bir sıvı (sperm) vücudun dışına atılır.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Çünkü bedeninizin ürettiği spermler belli bir düzeye gelince dışarı çıkmalıdır. </a:t>
            </a:r>
          </a:p>
          <a:p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52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Ergenlik</a:t>
            </a:r>
          </a:p>
          <a:p>
            <a:r>
              <a:rPr lang="tr-TR" sz="4000" b="1" dirty="0">
                <a:solidFill>
                  <a:schemeClr val="bg1"/>
                </a:solidFill>
              </a:rPr>
              <a:t>Dönemi</a:t>
            </a:r>
            <a:r>
              <a:rPr lang="en-US" sz="4000" b="1" dirty="0" err="1">
                <a:solidFill>
                  <a:schemeClr val="bg1"/>
                </a:solidFill>
              </a:rPr>
              <a:t>nde</a:t>
            </a:r>
            <a:r>
              <a:rPr lang="en-US" sz="4000" b="1" dirty="0">
                <a:solidFill>
                  <a:schemeClr val="bg1"/>
                </a:solidFill>
              </a:rPr>
              <a:t> F</a:t>
            </a:r>
            <a:r>
              <a:rPr lang="tr-TR" sz="4000" b="1" dirty="0" err="1">
                <a:solidFill>
                  <a:schemeClr val="bg1"/>
                </a:solidFill>
              </a:rPr>
              <a:t>iziksel</a:t>
            </a:r>
            <a:r>
              <a:rPr lang="tr-TR" sz="4000" b="1" dirty="0">
                <a:solidFill>
                  <a:schemeClr val="bg1"/>
                </a:solidFill>
              </a:rPr>
              <a:t> Değişimler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365102" y="3084453"/>
            <a:ext cx="2816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Bedenimizde bu değişikliklere neden olan bazı </a:t>
            </a: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hormonlarımızdır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085057-C90F-4204-A805-5419C3C02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37" y="2315013"/>
            <a:ext cx="3861787" cy="2988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024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Bakım ve Hijyen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71634" y="2315013"/>
            <a:ext cx="65633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Ciltte yağlanma, sivilcelenme olabilir.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Cinsel organ etrafı, koltukaltı bölgelerinde ter bezleri fazladır. Ter kokusunu önlemenin diğer yolu da uzayan tüyleri kısaltmaktır.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Her gün banyo yapılamadığı durumlarda koltuk altı önce sabunlu bir bezle, sonra SU ile iyice durulanmalıdır.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Her gün banyo yapamasanız da iç çamaşırınızı değiştirmeyi unutmayın.</a:t>
            </a:r>
          </a:p>
        </p:txBody>
      </p:sp>
    </p:spTree>
    <p:extLst>
      <p:ext uri="{BB962C8B-B14F-4D97-AF65-F5344CB8AC3E}">
        <p14:creationId xmlns:p14="http://schemas.microsoft.com/office/powerpoint/2010/main" val="3654427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Bakım ve Hijyen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71634" y="2315013"/>
            <a:ext cx="65633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Bu dönemde koltuk altı ve vücudun diğer yerlerinde ter bezleri çocukluk döneminden daha fazla çalışır.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Sık terleme sonucu ortaya çıkan kirlilik ve kokuyu önlemek için vücut temizliğine dikkat etmek gerekir.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Derideki yağ bezlerinin fazla çalışması sonucu salgılanan yağlar, bez kanallarını tıkar ve yüzde siyah noktalar oluşturur. Yağ birikimi de ergenlik sivilcelerini meydana getirir. Bu yüzden haftada 1-3 kez banyo yapılmalıdır.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06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455790" y="2312954"/>
            <a:ext cx="29766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</a:rPr>
              <a:t>Ergenlerde Cinsellik ve Üreme Sağlığı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71634" y="2315013"/>
            <a:ext cx="656331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Ergenlerin bu ilgisi genellikle çevresi ve ailesi tarafından endişe verici bir durum olarak değerlendirilir ve baskılanmaya çalışılır.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Ailenin bu tutumu ergenlerde utanma, suçluluk duygusu ya da riskli cinsel davranışlarda bulunma şeklinde kendini gösterebilir.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Ailesi ile bu konuları rahatça konuşamayan ve yeterli bilgi alamayan ergenler, sorunlarını arkadaşlarıyla paylaşıp yanlış bilgiler edinebilir. </a:t>
            </a:r>
          </a:p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Bunun sonucunda;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Ergenlik dönemi için çok önemli iki sorunla karşılaşılabilir:</a:t>
            </a:r>
          </a:p>
          <a:p>
            <a:pPr marL="800100" lvl="1" indent="-342900">
              <a:buFont typeface="+mj-lt"/>
              <a:buAutoNum type="arabicPeriod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İstenmeyen gebelikler </a:t>
            </a:r>
          </a:p>
          <a:p>
            <a:pPr marL="800100" lvl="1" indent="-342900">
              <a:buFont typeface="+mj-lt"/>
              <a:buAutoNum type="arabicPeriod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Cinsel yolla bulaşan enfeksiyonlar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97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Ergenlik</a:t>
            </a:r>
          </a:p>
          <a:p>
            <a:r>
              <a:rPr lang="tr-TR" sz="4000" b="1" dirty="0">
                <a:solidFill>
                  <a:schemeClr val="bg1"/>
                </a:solidFill>
              </a:rPr>
              <a:t>Dönemi</a:t>
            </a:r>
            <a:r>
              <a:rPr lang="en-US" sz="4000" b="1" dirty="0" err="1">
                <a:solidFill>
                  <a:schemeClr val="bg1"/>
                </a:solidFill>
              </a:rPr>
              <a:t>nde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tr-TR" sz="4000" b="1" dirty="0">
                <a:solidFill>
                  <a:schemeClr val="bg1"/>
                </a:solidFill>
              </a:rPr>
              <a:t>Ruhsal</a:t>
            </a:r>
          </a:p>
          <a:p>
            <a:r>
              <a:rPr lang="tr-TR" sz="4000" b="1" dirty="0">
                <a:solidFill>
                  <a:schemeClr val="bg1"/>
                </a:solidFill>
              </a:rPr>
              <a:t>Değişimler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36123" y="2315013"/>
            <a:ext cx="69628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Bu dönem kişinin </a:t>
            </a:r>
            <a:r>
              <a:rPr lang="tr-TR" sz="2000" dirty="0">
                <a:solidFill>
                  <a:srgbClr val="C00000"/>
                </a:solidFill>
              </a:rPr>
              <a:t>kendilik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 duygusunun sağlamlaştığı çok özel dönemdir.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Kişi bireyselleşme adına adımlar  atma çabasındadır.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Kendisini farklı hisseder ve tanımlamakta güçlük çeker.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Kendisini aileden bağımsız olarak konumlandırma çabasındadır. Bu durumda kendini ifade etme, tanımlama noktasında </a:t>
            </a: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kimlik krizi 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ortaya çıkabilir.</a:t>
            </a:r>
          </a:p>
          <a:p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97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Duygusal Değişim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71634" y="2315013"/>
            <a:ext cx="65633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Çok hayal kuruyorum</a:t>
            </a:r>
            <a:br>
              <a:rPr lang="tr-TR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Çabuk sıkılıyorum</a:t>
            </a:r>
            <a:br>
              <a:rPr lang="tr-TR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Çabuk sinirleniyorum</a:t>
            </a:r>
            <a:br>
              <a:rPr lang="tr-TR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Kafam karışık hissediyorum</a:t>
            </a:r>
            <a:br>
              <a:rPr lang="tr-TR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Duygularım hızla değişiyor</a:t>
            </a:r>
            <a:br>
              <a:rPr lang="tr-TR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Bedenim değişiyor ve utanıyorum</a:t>
            </a:r>
            <a:br>
              <a:rPr lang="tr-TR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Kimse beni anlamıyor gibi hissediyorum</a:t>
            </a:r>
          </a:p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Bazen çok yalnız hissediyorum</a:t>
            </a:r>
            <a:br>
              <a:rPr lang="tr-TR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Aşık olmuş gibi hissediyorum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Resim 3">
            <a:extLst>
              <a:ext uri="{FF2B5EF4-FFF2-40B4-BE49-F238E27FC236}">
                <a16:creationId xmlns:a16="http://schemas.microsoft.com/office/drawing/2014/main" id="{EB6BA19B-E2C3-46CE-AF30-0A2C5D6078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653" b="6295"/>
          <a:stretch/>
        </p:blipFill>
        <p:spPr>
          <a:xfrm>
            <a:off x="8754183" y="2543002"/>
            <a:ext cx="3097436" cy="2190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9979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Ergenlik</a:t>
            </a:r>
          </a:p>
          <a:p>
            <a:r>
              <a:rPr lang="tr-TR" sz="4000" b="1" dirty="0">
                <a:solidFill>
                  <a:schemeClr val="bg1"/>
                </a:solidFill>
              </a:rPr>
              <a:t>Dönemi</a:t>
            </a:r>
            <a:r>
              <a:rPr lang="en-US" sz="4000" b="1" dirty="0" err="1">
                <a:solidFill>
                  <a:schemeClr val="bg1"/>
                </a:solidFill>
              </a:rPr>
              <a:t>nde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tr-TR" sz="4000" b="1" dirty="0">
                <a:solidFill>
                  <a:schemeClr val="bg1"/>
                </a:solidFill>
              </a:rPr>
              <a:t>Ruhsal</a:t>
            </a:r>
          </a:p>
          <a:p>
            <a:r>
              <a:rPr lang="tr-TR" sz="4000" b="1" dirty="0">
                <a:solidFill>
                  <a:schemeClr val="bg1"/>
                </a:solidFill>
              </a:rPr>
              <a:t>Değişimler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36123" y="2315013"/>
            <a:ext cx="69628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Bu dönemde akranları ile daha fazla vakit geçirme isteği başlayabilir. Çünkü kendisini en iyi anlayanın arkadaşları olduğunu düşünür.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Anne – baba ile vakit geçirmeyi tercih etmez, ebeveynleri ile iletişim kurmada sıkıntı yaşayabilir.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Evde, odasında daha çok yalnız kalmayı, müzik dinlemeyi ve arkadaşları ile telefonda uzun uzun sohbet etmeyi tercih edebilir.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Ders çalışma alışkanlığı bozulabilir.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Dış görünüşüne verdiği önem artabilir.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Platonik aşk yaşanabilir ve bu yaşanırken duygu yoğunluğu çok fazla olabilir.</a:t>
            </a:r>
          </a:p>
          <a:p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 descr="C:\Users\USER\Desktop\Yeni klasör (3)\711NDQNFqxL._SY355_.jpg">
            <a:extLst>
              <a:ext uri="{FF2B5EF4-FFF2-40B4-BE49-F238E27FC236}">
                <a16:creationId xmlns:a16="http://schemas.microsoft.com/office/drawing/2014/main" id="{2112098A-26AD-4913-A931-35BF3F58D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5" y="750226"/>
            <a:ext cx="602446" cy="62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Yeni klasör (3)\smiley-emoticon-anger-emoji-clip-art-sad-emoji.jpg">
            <a:extLst>
              <a:ext uri="{FF2B5EF4-FFF2-40B4-BE49-F238E27FC236}">
                <a16:creationId xmlns:a16="http://schemas.microsoft.com/office/drawing/2014/main" id="{8ACF74F6-5953-4C08-8DA4-2EB345801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27" y="750226"/>
            <a:ext cx="593956" cy="62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Yeni klasör (3)\63-636825_depression-mood-sad-emjoi-girl-female-sad-face.png">
            <a:extLst>
              <a:ext uri="{FF2B5EF4-FFF2-40B4-BE49-F238E27FC236}">
                <a16:creationId xmlns:a16="http://schemas.microsoft.com/office/drawing/2014/main" id="{07E7ABA8-9E98-49D4-A70D-33E2DCD7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352" y="753021"/>
            <a:ext cx="671160" cy="62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56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bg1"/>
                </a:solidFill>
              </a:rPr>
              <a:t>Ergenlik</a:t>
            </a:r>
          </a:p>
          <a:p>
            <a:pPr algn="ctr"/>
            <a:r>
              <a:rPr lang="tr-TR" sz="4000" b="1" dirty="0">
                <a:solidFill>
                  <a:schemeClr val="bg1"/>
                </a:solidFill>
              </a:rPr>
              <a:t>Dönemi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36123" y="2315013"/>
            <a:ext cx="39248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Çocukluk dönemiyle - genç yetişkinlik dönemi arasındaki   geçişi sağlayan süreçtir.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Kız çocuklarında 11-13, Erkek çocuklarda ise 12-14 yaş itibariyle başlamaktadır.</a:t>
            </a:r>
          </a:p>
        </p:txBody>
      </p:sp>
      <p:pic>
        <p:nvPicPr>
          <p:cNvPr id="6" name="Picture 3" descr="C:\Users\USER\Desktop\Yeni klasör (3)\24931248.jpg">
            <a:extLst>
              <a:ext uri="{FF2B5EF4-FFF2-40B4-BE49-F238E27FC236}">
                <a16:creationId xmlns:a16="http://schemas.microsoft.com/office/drawing/2014/main" id="{CB87E8E0-A5DD-4063-913B-56E741BFE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66" y="2315013"/>
            <a:ext cx="3489304" cy="2560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067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Duygusal Değişim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329591" y="2315013"/>
            <a:ext cx="65633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Başa çıkmakta zorlandığımız durumlar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Sakinleşmekte zorlanabiliriz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Korku, Kaygı, Öfke, Heyecan Karışımı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Bedenimde Ne Oluyor?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329591" y="2315013"/>
            <a:ext cx="297666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Öfkelenmeden önce bedenimiz bize sinyal verir (kalp çarpıntısı, ellerde titreme, hızlı nefes alıp verme).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Öfkelendiğinizde yüzünüzde ne gibi değişiklikler oluyor?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Resim 8" descr="Resim 8">
            <a:extLst>
              <a:ext uri="{FF2B5EF4-FFF2-40B4-BE49-F238E27FC236}">
                <a16:creationId xmlns:a16="http://schemas.microsoft.com/office/drawing/2014/main" id="{88802847-D196-430E-9F86-DB6AA5C1C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016" y="1885096"/>
            <a:ext cx="4589603" cy="3506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5611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Sakinleşmek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329591" y="2315013"/>
            <a:ext cx="297666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accent1">
                    <a:lumMod val="50000"/>
                  </a:schemeClr>
                </a:solidFill>
              </a:rPr>
              <a:t>Nefes Egzersizi</a:t>
            </a:r>
          </a:p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Burundan Al- Ağızdan Ver</a:t>
            </a:r>
          </a:p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Nefesini Dinle ve Say </a:t>
            </a:r>
          </a:p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Huzurun rengi ne olurdu? </a:t>
            </a:r>
          </a:p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İçine Çek  </a:t>
            </a:r>
          </a:p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Öfkenin/ Korkunun/ Kaygının Rengi</a:t>
            </a:r>
          </a:p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Dışarı Ver</a:t>
            </a:r>
          </a:p>
          <a:p>
            <a:endParaRPr lang="tr-T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Resim 4" descr="Resim 4">
            <a:extLst>
              <a:ext uri="{FF2B5EF4-FFF2-40B4-BE49-F238E27FC236}">
                <a16:creationId xmlns:a16="http://schemas.microsoft.com/office/drawing/2014/main" id="{7409C766-A04F-4185-A664-DB1D66019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254" y="2604173"/>
            <a:ext cx="4169294" cy="2407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2178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Sakinleşmek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329591" y="2315013"/>
            <a:ext cx="470787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accent1">
                    <a:lumMod val="50000"/>
                  </a:schemeClr>
                </a:solidFill>
              </a:rPr>
              <a:t>Bedensel Hareket</a:t>
            </a:r>
          </a:p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Duvar </a:t>
            </a:r>
            <a:r>
              <a:rPr lang="tr-TR" sz="2000" dirty="0" err="1">
                <a:solidFill>
                  <a:schemeClr val="accent1">
                    <a:lumMod val="50000"/>
                  </a:schemeClr>
                </a:solidFill>
              </a:rPr>
              <a:t>itmece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Kağıt yırtma, Karalama</a:t>
            </a:r>
          </a:p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Avuç içini birbirine bastır, </a:t>
            </a:r>
          </a:p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Sağ el sol bacak kaldır ve tersi      </a:t>
            </a:r>
          </a:p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Yastığa vurmaca</a:t>
            </a:r>
          </a:p>
          <a:p>
            <a:endParaRPr lang="tr-T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93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Kontrolsüz Öfke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347346" y="2315013"/>
            <a:ext cx="4707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Kendine zarar verme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Başkasına zarar verme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Eşyaya zarar verme</a:t>
            </a:r>
          </a:p>
          <a:p>
            <a:endParaRPr lang="tr-T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99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Kontrollü Öfke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347347" y="2315013"/>
            <a:ext cx="46279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Ne hissediyorum?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Ne yapıyorum?                                                                 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Ne yararlı olur?                                                        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Şuan çözmeyeceksen ertele                            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Karşı tarafa duygunu söyle                         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Ortamı terk et                                                     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Su içmek ya da elinizi yıkama </a:t>
            </a: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92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637196" y="2304076"/>
            <a:ext cx="297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Bedensel Değişim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702454" y="2319963"/>
            <a:ext cx="540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accent1">
                    <a:lumMod val="50000"/>
                  </a:schemeClr>
                </a:solidFill>
              </a:rPr>
              <a:t>Biyolojik Cinsiyet: </a:t>
            </a:r>
            <a:r>
              <a:rPr lang="tr-TR" sz="2400" i="1" dirty="0">
                <a:solidFill>
                  <a:schemeClr val="accent1">
                    <a:lumMod val="50000"/>
                  </a:schemeClr>
                </a:solidFill>
              </a:rPr>
              <a:t>Doğuştan ve Evrensel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6C3ACA-4807-422D-AE80-49C2EDFB5017}"/>
              </a:ext>
            </a:extLst>
          </p:cNvPr>
          <p:cNvSpPr txBox="1"/>
          <p:nvPr/>
        </p:nvSpPr>
        <p:spPr>
          <a:xfrm>
            <a:off x="4702454" y="2781628"/>
            <a:ext cx="60945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Erkeklik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Hormunu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‘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testosteron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’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Tüylenme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başlar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Kaslar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gelişir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omuzlar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genişler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Ses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kalınlaşır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Cilt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yağlanır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terleme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artar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Üreme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organı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sperm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üretmeye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başlar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Sakal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bıyık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uzamaya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başlar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8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637196" y="2304076"/>
            <a:ext cx="297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Bedensel Değişim</a:t>
            </a:r>
          </a:p>
        </p:txBody>
      </p:sp>
      <p:pic>
        <p:nvPicPr>
          <p:cNvPr id="6" name="Resim 2">
            <a:extLst>
              <a:ext uri="{FF2B5EF4-FFF2-40B4-BE49-F238E27FC236}">
                <a16:creationId xmlns:a16="http://schemas.microsoft.com/office/drawing/2014/main" id="{FDE2EA3C-502C-46E7-A443-FAAB38C7E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18" y="2319963"/>
            <a:ext cx="6947385" cy="2873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3389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Ergenlik</a:t>
            </a:r>
          </a:p>
          <a:p>
            <a:r>
              <a:rPr lang="tr-TR" sz="4000" b="1" dirty="0">
                <a:solidFill>
                  <a:schemeClr val="bg1"/>
                </a:solidFill>
              </a:rPr>
              <a:t>Dönemi</a:t>
            </a:r>
            <a:r>
              <a:rPr lang="en-US" sz="4000" b="1" dirty="0" err="1">
                <a:solidFill>
                  <a:schemeClr val="bg1"/>
                </a:solidFill>
              </a:rPr>
              <a:t>nde</a:t>
            </a:r>
            <a:r>
              <a:rPr lang="en-US" sz="4000" b="1" dirty="0">
                <a:solidFill>
                  <a:schemeClr val="bg1"/>
                </a:solidFill>
              </a:rPr>
              <a:t> F</a:t>
            </a:r>
            <a:r>
              <a:rPr lang="tr-TR" sz="4000" b="1" dirty="0" err="1">
                <a:solidFill>
                  <a:schemeClr val="bg1"/>
                </a:solidFill>
              </a:rPr>
              <a:t>iziksel</a:t>
            </a:r>
            <a:r>
              <a:rPr lang="tr-TR" sz="4000" b="1" dirty="0">
                <a:solidFill>
                  <a:schemeClr val="bg1"/>
                </a:solidFill>
              </a:rPr>
              <a:t> Değişimler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36123" y="2315013"/>
            <a:ext cx="4698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Ter bezlerinin çalışmasının artması: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Bu dönemde koltuk altı ve vücudun diğer bölgelerindeki ter bezleri çocukluk döneminden daha fazla çalışır.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Sık terleme sonucu ortaya çıkan kirlilik ve kokuyu önlemek için vücut temizliğine dikkat etmek önemlidir! </a:t>
            </a:r>
          </a:p>
          <a:p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8C7B463-88D5-4AF8-9894-93EC3D13F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038" y="2584450"/>
            <a:ext cx="158432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9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Ergenlik</a:t>
            </a:r>
          </a:p>
          <a:p>
            <a:r>
              <a:rPr lang="tr-TR" sz="4000" b="1" dirty="0">
                <a:solidFill>
                  <a:schemeClr val="bg1"/>
                </a:solidFill>
              </a:rPr>
              <a:t>Dönemi</a:t>
            </a:r>
            <a:r>
              <a:rPr lang="en-US" sz="4000" b="1" dirty="0" err="1">
                <a:solidFill>
                  <a:schemeClr val="bg1"/>
                </a:solidFill>
              </a:rPr>
              <a:t>nde</a:t>
            </a:r>
            <a:r>
              <a:rPr lang="en-US" sz="4000" b="1" dirty="0">
                <a:solidFill>
                  <a:schemeClr val="bg1"/>
                </a:solidFill>
              </a:rPr>
              <a:t> F</a:t>
            </a:r>
            <a:r>
              <a:rPr lang="tr-TR" sz="4000" b="1" dirty="0" err="1">
                <a:solidFill>
                  <a:schemeClr val="bg1"/>
                </a:solidFill>
              </a:rPr>
              <a:t>iziksel</a:t>
            </a:r>
            <a:r>
              <a:rPr lang="tr-TR" sz="4000" b="1" dirty="0">
                <a:solidFill>
                  <a:schemeClr val="bg1"/>
                </a:solidFill>
              </a:rPr>
              <a:t> Değişimler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36123" y="2315013"/>
            <a:ext cx="42906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Vücutta Tüylenme: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Ergenlik döneminin değişikliklerden biri de, hipofiz bezinin salgıları ile başlayan koltuk altı ve üreme organı bölgesindeki tüylenmedir.</a:t>
            </a:r>
          </a:p>
          <a:p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C0460-9B9F-47B2-ACD1-6BB644105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851" y="2564577"/>
            <a:ext cx="15843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759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Ergenlik</a:t>
            </a:r>
          </a:p>
          <a:p>
            <a:r>
              <a:rPr lang="tr-TR" sz="4000" b="1" dirty="0">
                <a:solidFill>
                  <a:schemeClr val="bg1"/>
                </a:solidFill>
              </a:rPr>
              <a:t>Dönemi</a:t>
            </a:r>
            <a:r>
              <a:rPr lang="en-US" sz="4000" b="1" dirty="0" err="1">
                <a:solidFill>
                  <a:schemeClr val="bg1"/>
                </a:solidFill>
              </a:rPr>
              <a:t>nde</a:t>
            </a:r>
            <a:r>
              <a:rPr lang="en-US" sz="4000" b="1" dirty="0">
                <a:solidFill>
                  <a:schemeClr val="bg1"/>
                </a:solidFill>
              </a:rPr>
              <a:t> F</a:t>
            </a:r>
            <a:r>
              <a:rPr lang="tr-TR" sz="4000" b="1" dirty="0" err="1">
                <a:solidFill>
                  <a:schemeClr val="bg1"/>
                </a:solidFill>
              </a:rPr>
              <a:t>iziksel</a:t>
            </a:r>
            <a:r>
              <a:rPr lang="tr-TR" sz="4000" b="1" dirty="0">
                <a:solidFill>
                  <a:schemeClr val="bg1"/>
                </a:solidFill>
              </a:rPr>
              <a:t> Değişimler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36123" y="2315013"/>
            <a:ext cx="4290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Göğüslerde Büyüklenme: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Erkek ergenlerde genellikle 14-16 yaşları arasında olur. Göğüslerin her ikisi veya birinde görülen ağrılı büyüme ve sertleşmelerdir. Hormon kaynaklıdır. 6 ay ile 3 yıl arasında iyileşme görülür. </a:t>
            </a:r>
          </a:p>
          <a:p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Resim 9">
            <a:extLst>
              <a:ext uri="{FF2B5EF4-FFF2-40B4-BE49-F238E27FC236}">
                <a16:creationId xmlns:a16="http://schemas.microsoft.com/office/drawing/2014/main" id="{23C8F736-9860-435F-8E54-BC1CF8CB9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566" y="2493429"/>
            <a:ext cx="2568649" cy="1871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2690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Ergenlik</a:t>
            </a:r>
          </a:p>
          <a:p>
            <a:r>
              <a:rPr lang="tr-TR" sz="4000" b="1" dirty="0">
                <a:solidFill>
                  <a:schemeClr val="bg1"/>
                </a:solidFill>
              </a:rPr>
              <a:t>Dönemi</a:t>
            </a:r>
            <a:r>
              <a:rPr lang="en-US" sz="4000" b="1" dirty="0" err="1">
                <a:solidFill>
                  <a:schemeClr val="bg1"/>
                </a:solidFill>
              </a:rPr>
              <a:t>nde</a:t>
            </a:r>
            <a:r>
              <a:rPr lang="en-US" sz="4000" b="1" dirty="0">
                <a:solidFill>
                  <a:schemeClr val="bg1"/>
                </a:solidFill>
              </a:rPr>
              <a:t> F</a:t>
            </a:r>
            <a:r>
              <a:rPr lang="tr-TR" sz="4000" b="1" dirty="0" err="1">
                <a:solidFill>
                  <a:schemeClr val="bg1"/>
                </a:solidFill>
              </a:rPr>
              <a:t>iziksel</a:t>
            </a:r>
            <a:r>
              <a:rPr lang="tr-TR" sz="4000" b="1" dirty="0">
                <a:solidFill>
                  <a:schemeClr val="bg1"/>
                </a:solidFill>
              </a:rPr>
              <a:t> Değişimler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36123" y="2315013"/>
            <a:ext cx="4290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Sesin kalınlaşması: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Ses kalınlaşmaya başlar.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Bu dönemde  ses tonunu ayarlamak zordur.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Önce ses çatallaşır.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Daha sonra, ses telleri gelişmesini tamamlar, ses tonu da olgunlaşır. </a:t>
            </a:r>
          </a:p>
          <a:p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95E700C-F198-4137-A52B-FCE5D5F95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666" y="2673350"/>
            <a:ext cx="15843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771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Ergenlik</a:t>
            </a:r>
          </a:p>
          <a:p>
            <a:r>
              <a:rPr lang="tr-TR" sz="4000" b="1" dirty="0">
                <a:solidFill>
                  <a:schemeClr val="bg1"/>
                </a:solidFill>
              </a:rPr>
              <a:t>Dönemi</a:t>
            </a:r>
            <a:r>
              <a:rPr lang="en-US" sz="4000" b="1" dirty="0" err="1">
                <a:solidFill>
                  <a:schemeClr val="bg1"/>
                </a:solidFill>
              </a:rPr>
              <a:t>nde</a:t>
            </a:r>
            <a:r>
              <a:rPr lang="en-US" sz="4000" b="1" dirty="0">
                <a:solidFill>
                  <a:schemeClr val="bg1"/>
                </a:solidFill>
              </a:rPr>
              <a:t> F</a:t>
            </a:r>
            <a:r>
              <a:rPr lang="tr-TR" sz="4000" b="1" dirty="0" err="1">
                <a:solidFill>
                  <a:schemeClr val="bg1"/>
                </a:solidFill>
              </a:rPr>
              <a:t>iziksel</a:t>
            </a:r>
            <a:r>
              <a:rPr lang="tr-TR" sz="4000" b="1" dirty="0">
                <a:solidFill>
                  <a:schemeClr val="bg1"/>
                </a:solidFill>
              </a:rPr>
              <a:t> Değişimler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36123" y="2315013"/>
            <a:ext cx="69983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Yüzde bıyık ve sakalın çıkması: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Ergenlik döneminde yüzde meydana gelen belirgin bir değişiklik, bıyık ve sakalların çıkmasıdır.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Önce bıyıklar belirgin hale gelir, sonra sakallar görülmeye başlar.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Sakal ve bıyıkların çıkma zamanı ve miktarında gençler arasında bireysel farklılıklar görülür.</a:t>
            </a:r>
          </a:p>
          <a:p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9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918</Words>
  <Application>Microsoft Office PowerPoint</Application>
  <PresentationFormat>Widescreen</PresentationFormat>
  <Paragraphs>131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Nigar Haliloğlu Aksoy</dc:creator>
  <cp:lastModifiedBy>Deniz Çetin</cp:lastModifiedBy>
  <cp:revision>44</cp:revision>
  <dcterms:created xsi:type="dcterms:W3CDTF">2022-05-19T15:49:24Z</dcterms:created>
  <dcterms:modified xsi:type="dcterms:W3CDTF">2022-08-09T11:48:50Z</dcterms:modified>
</cp:coreProperties>
</file>